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77" r:id="rId5"/>
    <p:sldId id="279" r:id="rId6"/>
    <p:sldId id="280" r:id="rId7"/>
    <p:sldId id="282" r:id="rId8"/>
    <p:sldId id="284" r:id="rId9"/>
    <p:sldId id="283" r:id="rId10"/>
    <p:sldId id="285" r:id="rId11"/>
    <p:sldId id="287" r:id="rId12"/>
    <p:sldId id="289" r:id="rId13"/>
    <p:sldId id="290" r:id="rId14"/>
    <p:sldId id="291"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CFCC"/>
    <a:srgbClr val="2B2B29"/>
    <a:srgbClr val="9E2E3E"/>
    <a:srgbClr val="D7D1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713" autoAdjust="0"/>
    <p:restoredTop sz="94660"/>
  </p:normalViewPr>
  <p:slideViewPr>
    <p:cSldViewPr snapToGrid="0">
      <p:cViewPr varScale="1">
        <p:scale>
          <a:sx n="109" d="100"/>
          <a:sy n="109" d="100"/>
        </p:scale>
        <p:origin x="11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B57905-AAE3-43DD-824C-4BFCC49B65F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3FDF04E0-8B92-4C3E-95E4-EBD917BA53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D52608B6-534D-4C1F-A462-30880261D91E}"/>
              </a:ext>
            </a:extLst>
          </p:cNvPr>
          <p:cNvSpPr>
            <a:spLocks noGrp="1"/>
          </p:cNvSpPr>
          <p:nvPr>
            <p:ph type="dt" sz="half" idx="10"/>
          </p:nvPr>
        </p:nvSpPr>
        <p:spPr/>
        <p:txBody>
          <a:bodyPr/>
          <a:lstStyle/>
          <a:p>
            <a:fld id="{1900AE4A-6E68-4FCB-A5FF-38DCF03A4452}" type="datetimeFigureOut">
              <a:rPr lang="en-US" smtClean="0"/>
              <a:t>2/12/2024</a:t>
            </a:fld>
            <a:endParaRPr lang="en-US"/>
          </a:p>
        </p:txBody>
      </p:sp>
      <p:sp>
        <p:nvSpPr>
          <p:cNvPr id="5" name="Espace réservé du pied de page 4">
            <a:extLst>
              <a:ext uri="{FF2B5EF4-FFF2-40B4-BE49-F238E27FC236}">
                <a16:creationId xmlns:a16="http://schemas.microsoft.com/office/drawing/2014/main" id="{435A86E3-306F-4EED-8C56-330CE26F414A}"/>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048EDEB-0AED-4535-9E6E-1CCBC2E64F69}"/>
              </a:ext>
            </a:extLst>
          </p:cNvPr>
          <p:cNvSpPr>
            <a:spLocks noGrp="1"/>
          </p:cNvSpPr>
          <p:nvPr>
            <p:ph type="sldNum" sz="quarter" idx="12"/>
          </p:nvPr>
        </p:nvSpPr>
        <p:spPr/>
        <p:txBody>
          <a:bodyPr/>
          <a:lstStyle/>
          <a:p>
            <a:fld id="{217A97A6-512B-48EA-8690-929130B39BBC}" type="slidenum">
              <a:rPr lang="en-US" smtClean="0"/>
              <a:t>‹N°›</a:t>
            </a:fld>
            <a:endParaRPr lang="en-US"/>
          </a:p>
        </p:txBody>
      </p:sp>
    </p:spTree>
    <p:extLst>
      <p:ext uri="{BB962C8B-B14F-4D97-AF65-F5344CB8AC3E}">
        <p14:creationId xmlns:p14="http://schemas.microsoft.com/office/powerpoint/2010/main" val="1131827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98BE67-A6A0-42DE-B818-A7F1E9167E46}"/>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18897C69-8D87-4258-B749-38AE0954116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B1A81B9E-CD0F-44F8-AE4A-20B138C33539}"/>
              </a:ext>
            </a:extLst>
          </p:cNvPr>
          <p:cNvSpPr>
            <a:spLocks noGrp="1"/>
          </p:cNvSpPr>
          <p:nvPr>
            <p:ph type="dt" sz="half" idx="10"/>
          </p:nvPr>
        </p:nvSpPr>
        <p:spPr/>
        <p:txBody>
          <a:bodyPr/>
          <a:lstStyle/>
          <a:p>
            <a:fld id="{1900AE4A-6E68-4FCB-A5FF-38DCF03A4452}" type="datetimeFigureOut">
              <a:rPr lang="en-US" smtClean="0"/>
              <a:t>2/12/2024</a:t>
            </a:fld>
            <a:endParaRPr lang="en-US"/>
          </a:p>
        </p:txBody>
      </p:sp>
      <p:sp>
        <p:nvSpPr>
          <p:cNvPr id="5" name="Espace réservé du pied de page 4">
            <a:extLst>
              <a:ext uri="{FF2B5EF4-FFF2-40B4-BE49-F238E27FC236}">
                <a16:creationId xmlns:a16="http://schemas.microsoft.com/office/drawing/2014/main" id="{23C1FA60-FABE-466A-9D26-67DADF6B4EFF}"/>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74FCFB7-1561-479A-BC06-FD3AE7DF572E}"/>
              </a:ext>
            </a:extLst>
          </p:cNvPr>
          <p:cNvSpPr>
            <a:spLocks noGrp="1"/>
          </p:cNvSpPr>
          <p:nvPr>
            <p:ph type="sldNum" sz="quarter" idx="12"/>
          </p:nvPr>
        </p:nvSpPr>
        <p:spPr/>
        <p:txBody>
          <a:bodyPr/>
          <a:lstStyle/>
          <a:p>
            <a:fld id="{217A97A6-512B-48EA-8690-929130B39BBC}" type="slidenum">
              <a:rPr lang="en-US" smtClean="0"/>
              <a:t>‹N°›</a:t>
            </a:fld>
            <a:endParaRPr lang="en-US"/>
          </a:p>
        </p:txBody>
      </p:sp>
    </p:spTree>
    <p:extLst>
      <p:ext uri="{BB962C8B-B14F-4D97-AF65-F5344CB8AC3E}">
        <p14:creationId xmlns:p14="http://schemas.microsoft.com/office/powerpoint/2010/main" val="1836449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E17F283-F44F-483B-AA4D-269609240CFF}"/>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CD300641-136D-4337-8B56-C385B2622F9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3104D54-88C1-4FBF-95FD-1DE16C3590A7}"/>
              </a:ext>
            </a:extLst>
          </p:cNvPr>
          <p:cNvSpPr>
            <a:spLocks noGrp="1"/>
          </p:cNvSpPr>
          <p:nvPr>
            <p:ph type="dt" sz="half" idx="10"/>
          </p:nvPr>
        </p:nvSpPr>
        <p:spPr/>
        <p:txBody>
          <a:bodyPr/>
          <a:lstStyle/>
          <a:p>
            <a:fld id="{1900AE4A-6E68-4FCB-A5FF-38DCF03A4452}" type="datetimeFigureOut">
              <a:rPr lang="en-US" smtClean="0"/>
              <a:t>2/12/2024</a:t>
            </a:fld>
            <a:endParaRPr lang="en-US"/>
          </a:p>
        </p:txBody>
      </p:sp>
      <p:sp>
        <p:nvSpPr>
          <p:cNvPr id="5" name="Espace réservé du pied de page 4">
            <a:extLst>
              <a:ext uri="{FF2B5EF4-FFF2-40B4-BE49-F238E27FC236}">
                <a16:creationId xmlns:a16="http://schemas.microsoft.com/office/drawing/2014/main" id="{A8EA6FD5-D843-4817-8527-425A068D9E9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C2276A2-68CD-48AD-BF2E-271BCB470309}"/>
              </a:ext>
            </a:extLst>
          </p:cNvPr>
          <p:cNvSpPr>
            <a:spLocks noGrp="1"/>
          </p:cNvSpPr>
          <p:nvPr>
            <p:ph type="sldNum" sz="quarter" idx="12"/>
          </p:nvPr>
        </p:nvSpPr>
        <p:spPr/>
        <p:txBody>
          <a:bodyPr/>
          <a:lstStyle/>
          <a:p>
            <a:fld id="{217A97A6-512B-48EA-8690-929130B39BBC}" type="slidenum">
              <a:rPr lang="en-US" smtClean="0"/>
              <a:t>‹N°›</a:t>
            </a:fld>
            <a:endParaRPr lang="en-US"/>
          </a:p>
        </p:txBody>
      </p:sp>
    </p:spTree>
    <p:extLst>
      <p:ext uri="{BB962C8B-B14F-4D97-AF65-F5344CB8AC3E}">
        <p14:creationId xmlns:p14="http://schemas.microsoft.com/office/powerpoint/2010/main" val="38909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6A0EFC-808A-44B1-91AC-FC3E7AE00607}"/>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0C233E69-B73B-4629-B345-18605C0109D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B92C4DA5-EB4A-42A1-BD7B-B6CD80BD1D27}"/>
              </a:ext>
            </a:extLst>
          </p:cNvPr>
          <p:cNvSpPr>
            <a:spLocks noGrp="1"/>
          </p:cNvSpPr>
          <p:nvPr>
            <p:ph type="dt" sz="half" idx="10"/>
          </p:nvPr>
        </p:nvSpPr>
        <p:spPr/>
        <p:txBody>
          <a:bodyPr/>
          <a:lstStyle/>
          <a:p>
            <a:fld id="{1900AE4A-6E68-4FCB-A5FF-38DCF03A4452}" type="datetimeFigureOut">
              <a:rPr lang="en-US" smtClean="0"/>
              <a:t>2/12/2024</a:t>
            </a:fld>
            <a:endParaRPr lang="en-US"/>
          </a:p>
        </p:txBody>
      </p:sp>
      <p:sp>
        <p:nvSpPr>
          <p:cNvPr id="5" name="Espace réservé du pied de page 4">
            <a:extLst>
              <a:ext uri="{FF2B5EF4-FFF2-40B4-BE49-F238E27FC236}">
                <a16:creationId xmlns:a16="http://schemas.microsoft.com/office/drawing/2014/main" id="{618FD9E0-3F64-4A35-B33F-28380A4EBFC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34050B3-F6F1-476B-836D-ECEFA94554DB}"/>
              </a:ext>
            </a:extLst>
          </p:cNvPr>
          <p:cNvSpPr>
            <a:spLocks noGrp="1"/>
          </p:cNvSpPr>
          <p:nvPr>
            <p:ph type="sldNum" sz="quarter" idx="12"/>
          </p:nvPr>
        </p:nvSpPr>
        <p:spPr/>
        <p:txBody>
          <a:bodyPr/>
          <a:lstStyle/>
          <a:p>
            <a:fld id="{217A97A6-512B-48EA-8690-929130B39BBC}" type="slidenum">
              <a:rPr lang="en-US" smtClean="0"/>
              <a:t>‹N°›</a:t>
            </a:fld>
            <a:endParaRPr lang="en-US"/>
          </a:p>
        </p:txBody>
      </p:sp>
    </p:spTree>
    <p:extLst>
      <p:ext uri="{BB962C8B-B14F-4D97-AF65-F5344CB8AC3E}">
        <p14:creationId xmlns:p14="http://schemas.microsoft.com/office/powerpoint/2010/main" val="2175095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93CB76-EA3B-420F-89BB-F7527C4C20B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EA7246F3-DDD1-4C76-8617-F8467B7BFE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6110C2B-B83E-4597-ADD6-4FFDC680C7FF}"/>
              </a:ext>
            </a:extLst>
          </p:cNvPr>
          <p:cNvSpPr>
            <a:spLocks noGrp="1"/>
          </p:cNvSpPr>
          <p:nvPr>
            <p:ph type="dt" sz="half" idx="10"/>
          </p:nvPr>
        </p:nvSpPr>
        <p:spPr/>
        <p:txBody>
          <a:bodyPr/>
          <a:lstStyle/>
          <a:p>
            <a:fld id="{1900AE4A-6E68-4FCB-A5FF-38DCF03A4452}" type="datetimeFigureOut">
              <a:rPr lang="en-US" smtClean="0"/>
              <a:t>2/12/2024</a:t>
            </a:fld>
            <a:endParaRPr lang="en-US"/>
          </a:p>
        </p:txBody>
      </p:sp>
      <p:sp>
        <p:nvSpPr>
          <p:cNvPr id="5" name="Espace réservé du pied de page 4">
            <a:extLst>
              <a:ext uri="{FF2B5EF4-FFF2-40B4-BE49-F238E27FC236}">
                <a16:creationId xmlns:a16="http://schemas.microsoft.com/office/drawing/2014/main" id="{349DCC87-A9F6-4D56-8653-297D06D1E887}"/>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F6BDED6-273C-4A8E-8390-B2773106914B}"/>
              </a:ext>
            </a:extLst>
          </p:cNvPr>
          <p:cNvSpPr>
            <a:spLocks noGrp="1"/>
          </p:cNvSpPr>
          <p:nvPr>
            <p:ph type="sldNum" sz="quarter" idx="12"/>
          </p:nvPr>
        </p:nvSpPr>
        <p:spPr/>
        <p:txBody>
          <a:bodyPr/>
          <a:lstStyle/>
          <a:p>
            <a:fld id="{217A97A6-512B-48EA-8690-929130B39BBC}" type="slidenum">
              <a:rPr lang="en-US" smtClean="0"/>
              <a:t>‹N°›</a:t>
            </a:fld>
            <a:endParaRPr lang="en-US"/>
          </a:p>
        </p:txBody>
      </p:sp>
    </p:spTree>
    <p:extLst>
      <p:ext uri="{BB962C8B-B14F-4D97-AF65-F5344CB8AC3E}">
        <p14:creationId xmlns:p14="http://schemas.microsoft.com/office/powerpoint/2010/main" val="3889364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E0B18-465A-4C96-B11A-5EDBB7AFD0EF}"/>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F5096220-780A-4ECF-8C02-D19ABCABCD7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AE43EC72-D8BD-4A5A-A088-D90093A81D2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BE00B40A-EEC0-41D7-9F26-C8A4E9DB65A6}"/>
              </a:ext>
            </a:extLst>
          </p:cNvPr>
          <p:cNvSpPr>
            <a:spLocks noGrp="1"/>
          </p:cNvSpPr>
          <p:nvPr>
            <p:ph type="dt" sz="half" idx="10"/>
          </p:nvPr>
        </p:nvSpPr>
        <p:spPr/>
        <p:txBody>
          <a:bodyPr/>
          <a:lstStyle/>
          <a:p>
            <a:fld id="{1900AE4A-6E68-4FCB-A5FF-38DCF03A4452}" type="datetimeFigureOut">
              <a:rPr lang="en-US" smtClean="0"/>
              <a:t>2/12/2024</a:t>
            </a:fld>
            <a:endParaRPr lang="en-US"/>
          </a:p>
        </p:txBody>
      </p:sp>
      <p:sp>
        <p:nvSpPr>
          <p:cNvPr id="6" name="Espace réservé du pied de page 5">
            <a:extLst>
              <a:ext uri="{FF2B5EF4-FFF2-40B4-BE49-F238E27FC236}">
                <a16:creationId xmlns:a16="http://schemas.microsoft.com/office/drawing/2014/main" id="{C01DA943-A00F-4DFB-8434-18202A1DF2FE}"/>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ED00A1E5-2651-4CC7-9420-3A47B4D24398}"/>
              </a:ext>
            </a:extLst>
          </p:cNvPr>
          <p:cNvSpPr>
            <a:spLocks noGrp="1"/>
          </p:cNvSpPr>
          <p:nvPr>
            <p:ph type="sldNum" sz="quarter" idx="12"/>
          </p:nvPr>
        </p:nvSpPr>
        <p:spPr/>
        <p:txBody>
          <a:bodyPr/>
          <a:lstStyle/>
          <a:p>
            <a:fld id="{217A97A6-512B-48EA-8690-929130B39BBC}" type="slidenum">
              <a:rPr lang="en-US" smtClean="0"/>
              <a:t>‹N°›</a:t>
            </a:fld>
            <a:endParaRPr lang="en-US"/>
          </a:p>
        </p:txBody>
      </p:sp>
    </p:spTree>
    <p:extLst>
      <p:ext uri="{BB962C8B-B14F-4D97-AF65-F5344CB8AC3E}">
        <p14:creationId xmlns:p14="http://schemas.microsoft.com/office/powerpoint/2010/main" val="3594087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4DC46-BA57-48E9-934C-84917763F527}"/>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3ED18DE1-77E9-44B4-8638-FCF64BADD0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A15A67D-A0E3-4454-AB5C-2A680022EC7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809CB2C0-493A-4762-BB1D-A984CB64D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9E6F15C-736C-4B75-9D3F-39995A04D30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0DB4949B-BA20-4EDE-A823-D3D2D27F73FC}"/>
              </a:ext>
            </a:extLst>
          </p:cNvPr>
          <p:cNvSpPr>
            <a:spLocks noGrp="1"/>
          </p:cNvSpPr>
          <p:nvPr>
            <p:ph type="dt" sz="half" idx="10"/>
          </p:nvPr>
        </p:nvSpPr>
        <p:spPr/>
        <p:txBody>
          <a:bodyPr/>
          <a:lstStyle/>
          <a:p>
            <a:fld id="{1900AE4A-6E68-4FCB-A5FF-38DCF03A4452}" type="datetimeFigureOut">
              <a:rPr lang="en-US" smtClean="0"/>
              <a:t>2/12/2024</a:t>
            </a:fld>
            <a:endParaRPr lang="en-US"/>
          </a:p>
        </p:txBody>
      </p:sp>
      <p:sp>
        <p:nvSpPr>
          <p:cNvPr id="8" name="Espace réservé du pied de page 7">
            <a:extLst>
              <a:ext uri="{FF2B5EF4-FFF2-40B4-BE49-F238E27FC236}">
                <a16:creationId xmlns:a16="http://schemas.microsoft.com/office/drawing/2014/main" id="{55A36F7E-F5C6-402A-B1ED-4094FA3573A1}"/>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DD1FB356-B089-4CC1-A797-FC56FAF89CAB}"/>
              </a:ext>
            </a:extLst>
          </p:cNvPr>
          <p:cNvSpPr>
            <a:spLocks noGrp="1"/>
          </p:cNvSpPr>
          <p:nvPr>
            <p:ph type="sldNum" sz="quarter" idx="12"/>
          </p:nvPr>
        </p:nvSpPr>
        <p:spPr/>
        <p:txBody>
          <a:bodyPr/>
          <a:lstStyle/>
          <a:p>
            <a:fld id="{217A97A6-512B-48EA-8690-929130B39BBC}" type="slidenum">
              <a:rPr lang="en-US" smtClean="0"/>
              <a:t>‹N°›</a:t>
            </a:fld>
            <a:endParaRPr lang="en-US"/>
          </a:p>
        </p:txBody>
      </p:sp>
    </p:spTree>
    <p:extLst>
      <p:ext uri="{BB962C8B-B14F-4D97-AF65-F5344CB8AC3E}">
        <p14:creationId xmlns:p14="http://schemas.microsoft.com/office/powerpoint/2010/main" val="579996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86256F-8F17-4570-980D-60834B0E8138}"/>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55A032E5-B7CC-4660-917F-B1A703261932}"/>
              </a:ext>
            </a:extLst>
          </p:cNvPr>
          <p:cNvSpPr>
            <a:spLocks noGrp="1"/>
          </p:cNvSpPr>
          <p:nvPr>
            <p:ph type="dt" sz="half" idx="10"/>
          </p:nvPr>
        </p:nvSpPr>
        <p:spPr/>
        <p:txBody>
          <a:bodyPr/>
          <a:lstStyle/>
          <a:p>
            <a:fld id="{1900AE4A-6E68-4FCB-A5FF-38DCF03A4452}" type="datetimeFigureOut">
              <a:rPr lang="en-US" smtClean="0"/>
              <a:t>2/12/2024</a:t>
            </a:fld>
            <a:endParaRPr lang="en-US"/>
          </a:p>
        </p:txBody>
      </p:sp>
      <p:sp>
        <p:nvSpPr>
          <p:cNvPr id="4" name="Espace réservé du pied de page 3">
            <a:extLst>
              <a:ext uri="{FF2B5EF4-FFF2-40B4-BE49-F238E27FC236}">
                <a16:creationId xmlns:a16="http://schemas.microsoft.com/office/drawing/2014/main" id="{3060392E-FA8C-45F9-8AC3-2A5E1F7FDAB4}"/>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C4008290-35FC-4BF3-9121-D15E8997186C}"/>
              </a:ext>
            </a:extLst>
          </p:cNvPr>
          <p:cNvSpPr>
            <a:spLocks noGrp="1"/>
          </p:cNvSpPr>
          <p:nvPr>
            <p:ph type="sldNum" sz="quarter" idx="12"/>
          </p:nvPr>
        </p:nvSpPr>
        <p:spPr/>
        <p:txBody>
          <a:bodyPr/>
          <a:lstStyle/>
          <a:p>
            <a:fld id="{217A97A6-512B-48EA-8690-929130B39BBC}" type="slidenum">
              <a:rPr lang="en-US" smtClean="0"/>
              <a:t>‹N°›</a:t>
            </a:fld>
            <a:endParaRPr lang="en-US"/>
          </a:p>
        </p:txBody>
      </p:sp>
    </p:spTree>
    <p:extLst>
      <p:ext uri="{BB962C8B-B14F-4D97-AF65-F5344CB8AC3E}">
        <p14:creationId xmlns:p14="http://schemas.microsoft.com/office/powerpoint/2010/main" val="187261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CD7BB5C-18F7-4E1D-9209-365C0D972716}"/>
              </a:ext>
            </a:extLst>
          </p:cNvPr>
          <p:cNvSpPr>
            <a:spLocks noGrp="1"/>
          </p:cNvSpPr>
          <p:nvPr>
            <p:ph type="dt" sz="half" idx="10"/>
          </p:nvPr>
        </p:nvSpPr>
        <p:spPr/>
        <p:txBody>
          <a:bodyPr/>
          <a:lstStyle/>
          <a:p>
            <a:fld id="{1900AE4A-6E68-4FCB-A5FF-38DCF03A4452}" type="datetimeFigureOut">
              <a:rPr lang="en-US" smtClean="0"/>
              <a:t>2/12/2024</a:t>
            </a:fld>
            <a:endParaRPr lang="en-US"/>
          </a:p>
        </p:txBody>
      </p:sp>
      <p:sp>
        <p:nvSpPr>
          <p:cNvPr id="3" name="Espace réservé du pied de page 2">
            <a:extLst>
              <a:ext uri="{FF2B5EF4-FFF2-40B4-BE49-F238E27FC236}">
                <a16:creationId xmlns:a16="http://schemas.microsoft.com/office/drawing/2014/main" id="{AD3CB54B-D3B9-40DD-AEAB-4A94287C9B67}"/>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4E01D968-2726-46B3-9FBA-FD3005F4DB59}"/>
              </a:ext>
            </a:extLst>
          </p:cNvPr>
          <p:cNvSpPr>
            <a:spLocks noGrp="1"/>
          </p:cNvSpPr>
          <p:nvPr>
            <p:ph type="sldNum" sz="quarter" idx="12"/>
          </p:nvPr>
        </p:nvSpPr>
        <p:spPr/>
        <p:txBody>
          <a:bodyPr/>
          <a:lstStyle/>
          <a:p>
            <a:fld id="{217A97A6-512B-48EA-8690-929130B39BBC}" type="slidenum">
              <a:rPr lang="en-US" smtClean="0"/>
              <a:t>‹N°›</a:t>
            </a:fld>
            <a:endParaRPr lang="en-US"/>
          </a:p>
        </p:txBody>
      </p:sp>
    </p:spTree>
    <p:extLst>
      <p:ext uri="{BB962C8B-B14F-4D97-AF65-F5344CB8AC3E}">
        <p14:creationId xmlns:p14="http://schemas.microsoft.com/office/powerpoint/2010/main" val="799492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15B94A-8750-4561-B3C2-D55092345C7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80A92685-C983-4CEC-88BB-E9E6BD38BA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336C8ECE-1705-461E-BD59-01DD0513E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163BC53-2533-45FB-8438-8C3F8846D6D9}"/>
              </a:ext>
            </a:extLst>
          </p:cNvPr>
          <p:cNvSpPr>
            <a:spLocks noGrp="1"/>
          </p:cNvSpPr>
          <p:nvPr>
            <p:ph type="dt" sz="half" idx="10"/>
          </p:nvPr>
        </p:nvSpPr>
        <p:spPr/>
        <p:txBody>
          <a:bodyPr/>
          <a:lstStyle/>
          <a:p>
            <a:fld id="{1900AE4A-6E68-4FCB-A5FF-38DCF03A4452}" type="datetimeFigureOut">
              <a:rPr lang="en-US" smtClean="0"/>
              <a:t>2/12/2024</a:t>
            </a:fld>
            <a:endParaRPr lang="en-US"/>
          </a:p>
        </p:txBody>
      </p:sp>
      <p:sp>
        <p:nvSpPr>
          <p:cNvPr id="6" name="Espace réservé du pied de page 5">
            <a:extLst>
              <a:ext uri="{FF2B5EF4-FFF2-40B4-BE49-F238E27FC236}">
                <a16:creationId xmlns:a16="http://schemas.microsoft.com/office/drawing/2014/main" id="{922FCB74-BAFD-4EE2-A4C3-974E375A6080}"/>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E1ADF46E-0389-42F5-8EFF-EB3BF79EED38}"/>
              </a:ext>
            </a:extLst>
          </p:cNvPr>
          <p:cNvSpPr>
            <a:spLocks noGrp="1"/>
          </p:cNvSpPr>
          <p:nvPr>
            <p:ph type="sldNum" sz="quarter" idx="12"/>
          </p:nvPr>
        </p:nvSpPr>
        <p:spPr/>
        <p:txBody>
          <a:bodyPr/>
          <a:lstStyle/>
          <a:p>
            <a:fld id="{217A97A6-512B-48EA-8690-929130B39BBC}" type="slidenum">
              <a:rPr lang="en-US" smtClean="0"/>
              <a:t>‹N°›</a:t>
            </a:fld>
            <a:endParaRPr lang="en-US"/>
          </a:p>
        </p:txBody>
      </p:sp>
    </p:spTree>
    <p:extLst>
      <p:ext uri="{BB962C8B-B14F-4D97-AF65-F5344CB8AC3E}">
        <p14:creationId xmlns:p14="http://schemas.microsoft.com/office/powerpoint/2010/main" val="3572090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E1858C-0B9D-4C0F-B1B3-CF1401B727A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C0458C1F-F8DF-44D8-B2D0-57EB879E9A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74228326-2E81-4123-BBD8-AB5F1CBD9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DDD6491-5D99-4286-A5BF-F658854977EC}"/>
              </a:ext>
            </a:extLst>
          </p:cNvPr>
          <p:cNvSpPr>
            <a:spLocks noGrp="1"/>
          </p:cNvSpPr>
          <p:nvPr>
            <p:ph type="dt" sz="half" idx="10"/>
          </p:nvPr>
        </p:nvSpPr>
        <p:spPr/>
        <p:txBody>
          <a:bodyPr/>
          <a:lstStyle/>
          <a:p>
            <a:fld id="{1900AE4A-6E68-4FCB-A5FF-38DCF03A4452}" type="datetimeFigureOut">
              <a:rPr lang="en-US" smtClean="0"/>
              <a:t>2/12/2024</a:t>
            </a:fld>
            <a:endParaRPr lang="en-US"/>
          </a:p>
        </p:txBody>
      </p:sp>
      <p:sp>
        <p:nvSpPr>
          <p:cNvPr id="6" name="Espace réservé du pied de page 5">
            <a:extLst>
              <a:ext uri="{FF2B5EF4-FFF2-40B4-BE49-F238E27FC236}">
                <a16:creationId xmlns:a16="http://schemas.microsoft.com/office/drawing/2014/main" id="{91C7B829-F87C-405B-9F80-28BBEAC5F3C0}"/>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94870F7D-A24E-4F47-BB7E-1BAD70E3218A}"/>
              </a:ext>
            </a:extLst>
          </p:cNvPr>
          <p:cNvSpPr>
            <a:spLocks noGrp="1"/>
          </p:cNvSpPr>
          <p:nvPr>
            <p:ph type="sldNum" sz="quarter" idx="12"/>
          </p:nvPr>
        </p:nvSpPr>
        <p:spPr/>
        <p:txBody>
          <a:bodyPr/>
          <a:lstStyle/>
          <a:p>
            <a:fld id="{217A97A6-512B-48EA-8690-929130B39BBC}" type="slidenum">
              <a:rPr lang="en-US" smtClean="0"/>
              <a:t>‹N°›</a:t>
            </a:fld>
            <a:endParaRPr lang="en-US"/>
          </a:p>
        </p:txBody>
      </p:sp>
    </p:spTree>
    <p:extLst>
      <p:ext uri="{BB962C8B-B14F-4D97-AF65-F5344CB8AC3E}">
        <p14:creationId xmlns:p14="http://schemas.microsoft.com/office/powerpoint/2010/main" val="881909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5348A3D-0826-4F44-856F-F9AD272777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A62C83C3-9C7C-48FB-87FE-D7A6CED9D3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743EC074-3774-4851-9D1A-64A91946C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0AE4A-6E68-4FCB-A5FF-38DCF03A4452}" type="datetimeFigureOut">
              <a:rPr lang="en-US" smtClean="0"/>
              <a:t>2/12/2024</a:t>
            </a:fld>
            <a:endParaRPr lang="en-US"/>
          </a:p>
        </p:txBody>
      </p:sp>
      <p:sp>
        <p:nvSpPr>
          <p:cNvPr id="5" name="Espace réservé du pied de page 4">
            <a:extLst>
              <a:ext uri="{FF2B5EF4-FFF2-40B4-BE49-F238E27FC236}">
                <a16:creationId xmlns:a16="http://schemas.microsoft.com/office/drawing/2014/main" id="{0AF644A7-1BC1-46A7-9277-80EA72CE0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5CD63EB6-F0A6-4CDC-9741-FAA28F4E5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7A97A6-512B-48EA-8690-929130B39BBC}" type="slidenum">
              <a:rPr lang="en-US" smtClean="0"/>
              <a:t>‹N°›</a:t>
            </a:fld>
            <a:endParaRPr lang="en-US"/>
          </a:p>
        </p:txBody>
      </p:sp>
    </p:spTree>
    <p:extLst>
      <p:ext uri="{BB962C8B-B14F-4D97-AF65-F5344CB8AC3E}">
        <p14:creationId xmlns:p14="http://schemas.microsoft.com/office/powerpoint/2010/main" val="572008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11" Type="http://schemas.microsoft.com/office/2007/relationships/hdphoto" Target="../media/hdphoto1.wdp"/><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g"/></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1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9AE45EA6-B4C5-4416-968F-1061F8CA4285}"/>
              </a:ext>
            </a:extLst>
          </p:cNvPr>
          <p:cNvGrpSpPr/>
          <p:nvPr/>
        </p:nvGrpSpPr>
        <p:grpSpPr>
          <a:xfrm>
            <a:off x="1742886" y="1948768"/>
            <a:ext cx="9255401" cy="4073483"/>
            <a:chOff x="1742886" y="1948768"/>
            <a:chExt cx="9255401" cy="4073483"/>
          </a:xfrm>
        </p:grpSpPr>
        <p:sp>
          <p:nvSpPr>
            <p:cNvPr id="8" name="Rectangle 7">
              <a:extLst>
                <a:ext uri="{FF2B5EF4-FFF2-40B4-BE49-F238E27FC236}">
                  <a16:creationId xmlns:a16="http://schemas.microsoft.com/office/drawing/2014/main" id="{5A22354E-5EB8-4E96-BE6D-2AECDA6C0993}"/>
                </a:ext>
              </a:extLst>
            </p:cNvPr>
            <p:cNvSpPr/>
            <p:nvPr/>
          </p:nvSpPr>
          <p:spPr>
            <a:xfrm>
              <a:off x="5077192" y="1959005"/>
              <a:ext cx="2509357" cy="404174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err="1">
                  <a:solidFill>
                    <a:schemeClr val="tx1"/>
                  </a:solidFill>
                </a:rPr>
                <a:t>Boîtier</a:t>
              </a:r>
              <a:r>
                <a:rPr lang="en-US" b="1" dirty="0">
                  <a:solidFill>
                    <a:schemeClr val="tx1"/>
                  </a:solidFill>
                </a:rPr>
                <a:t> central</a:t>
              </a:r>
            </a:p>
          </p:txBody>
        </p:sp>
        <p:grpSp>
          <p:nvGrpSpPr>
            <p:cNvPr id="79" name="Groupe 78">
              <a:extLst>
                <a:ext uri="{FF2B5EF4-FFF2-40B4-BE49-F238E27FC236}">
                  <a16:creationId xmlns:a16="http://schemas.microsoft.com/office/drawing/2014/main" id="{6DE7EA79-B0E7-4593-82D9-018541FC4855}"/>
                </a:ext>
              </a:extLst>
            </p:cNvPr>
            <p:cNvGrpSpPr/>
            <p:nvPr/>
          </p:nvGrpSpPr>
          <p:grpSpPr>
            <a:xfrm rot="4452388">
              <a:off x="5314314" y="3519952"/>
              <a:ext cx="1138614" cy="369332"/>
              <a:chOff x="4140637" y="-515668"/>
              <a:chExt cx="2437963" cy="369332"/>
            </a:xfrm>
          </p:grpSpPr>
          <p:grpSp>
            <p:nvGrpSpPr>
              <p:cNvPr id="80" name="Groupe 79">
                <a:extLst>
                  <a:ext uri="{FF2B5EF4-FFF2-40B4-BE49-F238E27FC236}">
                    <a16:creationId xmlns:a16="http://schemas.microsoft.com/office/drawing/2014/main" id="{904E0A5B-A320-4A48-8AEE-C411A53629B2}"/>
                  </a:ext>
                </a:extLst>
              </p:cNvPr>
              <p:cNvGrpSpPr/>
              <p:nvPr/>
            </p:nvGrpSpPr>
            <p:grpSpPr>
              <a:xfrm>
                <a:off x="4140638" y="-411195"/>
                <a:ext cx="2437962" cy="171631"/>
                <a:chOff x="4958200" y="281090"/>
                <a:chExt cx="2437962" cy="171631"/>
              </a:xfrm>
            </p:grpSpPr>
            <p:sp>
              <p:nvSpPr>
                <p:cNvPr id="82" name="Rectangle 81">
                  <a:extLst>
                    <a:ext uri="{FF2B5EF4-FFF2-40B4-BE49-F238E27FC236}">
                      <a16:creationId xmlns:a16="http://schemas.microsoft.com/office/drawing/2014/main" id="{A79B601F-F937-49CF-BC11-1A77BA86563A}"/>
                    </a:ext>
                  </a:extLst>
                </p:cNvPr>
                <p:cNvSpPr/>
                <p:nvPr/>
              </p:nvSpPr>
              <p:spPr>
                <a:xfrm>
                  <a:off x="4958201" y="407002"/>
                  <a:ext cx="2437961" cy="45719"/>
                </a:xfrm>
                <a:prstGeom prst="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5CC4841-2FD9-4E85-9E8E-EB2D46713521}"/>
                    </a:ext>
                  </a:extLst>
                </p:cNvPr>
                <p:cNvSpPr/>
                <p:nvPr/>
              </p:nvSpPr>
              <p:spPr>
                <a:xfrm>
                  <a:off x="4958201" y="361283"/>
                  <a:ext cx="2437961" cy="45719"/>
                </a:xfrm>
                <a:prstGeom prst="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95B0E9A8-1BCA-4AC3-BAC0-45A26B3A65F2}"/>
                    </a:ext>
                  </a:extLst>
                </p:cNvPr>
                <p:cNvSpPr/>
                <p:nvPr/>
              </p:nvSpPr>
              <p:spPr>
                <a:xfrm>
                  <a:off x="4958201" y="315564"/>
                  <a:ext cx="2437961" cy="45719"/>
                </a:xfrm>
                <a:prstGeom prst="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DB12AD02-544D-46C8-80DF-85D946A59BA3}"/>
                    </a:ext>
                  </a:extLst>
                </p:cNvPr>
                <p:cNvSpPr/>
                <p:nvPr/>
              </p:nvSpPr>
              <p:spPr>
                <a:xfrm>
                  <a:off x="4958200" y="281090"/>
                  <a:ext cx="2437961" cy="45719"/>
                </a:xfrm>
                <a:prstGeom prst="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1" name="ZoneTexte 80">
                <a:extLst>
                  <a:ext uri="{FF2B5EF4-FFF2-40B4-BE49-F238E27FC236}">
                    <a16:creationId xmlns:a16="http://schemas.microsoft.com/office/drawing/2014/main" id="{7C23928B-84E0-4582-BD6D-45FE18C764E9}"/>
                  </a:ext>
                </a:extLst>
              </p:cNvPr>
              <p:cNvSpPr txBox="1"/>
              <p:nvPr/>
            </p:nvSpPr>
            <p:spPr>
              <a:xfrm>
                <a:off x="4140637" y="-515668"/>
                <a:ext cx="2437962" cy="369332"/>
              </a:xfrm>
              <a:prstGeom prst="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grpSp>
          <p:nvGrpSpPr>
            <p:cNvPr id="122" name="Groupe 121">
              <a:extLst>
                <a:ext uri="{FF2B5EF4-FFF2-40B4-BE49-F238E27FC236}">
                  <a16:creationId xmlns:a16="http://schemas.microsoft.com/office/drawing/2014/main" id="{08BED168-EE2C-42C5-8EAD-EDB4315EDCB3}"/>
                </a:ext>
              </a:extLst>
            </p:cNvPr>
            <p:cNvGrpSpPr/>
            <p:nvPr/>
          </p:nvGrpSpPr>
          <p:grpSpPr>
            <a:xfrm>
              <a:off x="1742886" y="1961635"/>
              <a:ext cx="3271706" cy="2804040"/>
              <a:chOff x="303402" y="176170"/>
              <a:chExt cx="3271706" cy="2804040"/>
            </a:xfrm>
          </p:grpSpPr>
          <p:sp>
            <p:nvSpPr>
              <p:cNvPr id="4" name="Rectangle : coins arrondis 3">
                <a:extLst>
                  <a:ext uri="{FF2B5EF4-FFF2-40B4-BE49-F238E27FC236}">
                    <a16:creationId xmlns:a16="http://schemas.microsoft.com/office/drawing/2014/main" id="{77F6B467-94FA-4445-BF57-79FF451547B2}"/>
                  </a:ext>
                </a:extLst>
              </p:cNvPr>
              <p:cNvSpPr/>
              <p:nvPr/>
            </p:nvSpPr>
            <p:spPr>
              <a:xfrm>
                <a:off x="303402" y="176170"/>
                <a:ext cx="3271706" cy="280404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US" b="1" dirty="0" err="1">
                    <a:solidFill>
                      <a:schemeClr val="tx1"/>
                    </a:solidFill>
                  </a:rPr>
                  <a:t>Capteurs</a:t>
                </a:r>
                <a:r>
                  <a:rPr lang="en-US" b="1" dirty="0">
                    <a:solidFill>
                      <a:schemeClr val="tx1"/>
                    </a:solidFill>
                  </a:rPr>
                  <a:t> gauche</a:t>
                </a:r>
              </a:p>
            </p:txBody>
          </p:sp>
          <p:grpSp>
            <p:nvGrpSpPr>
              <p:cNvPr id="44" name="Groupe 43">
                <a:extLst>
                  <a:ext uri="{FF2B5EF4-FFF2-40B4-BE49-F238E27FC236}">
                    <a16:creationId xmlns:a16="http://schemas.microsoft.com/office/drawing/2014/main" id="{FC26CABA-9A1E-4B13-BDE9-E1FC51E5A657}"/>
                  </a:ext>
                </a:extLst>
              </p:cNvPr>
              <p:cNvGrpSpPr/>
              <p:nvPr/>
            </p:nvGrpSpPr>
            <p:grpSpPr>
              <a:xfrm rot="3000134">
                <a:off x="646085" y="1528744"/>
                <a:ext cx="1602885" cy="440769"/>
                <a:chOff x="4140637" y="-551386"/>
                <a:chExt cx="2437963" cy="440769"/>
              </a:xfrm>
            </p:grpSpPr>
            <p:grpSp>
              <p:nvGrpSpPr>
                <p:cNvPr id="42" name="Groupe 41">
                  <a:extLst>
                    <a:ext uri="{FF2B5EF4-FFF2-40B4-BE49-F238E27FC236}">
                      <a16:creationId xmlns:a16="http://schemas.microsoft.com/office/drawing/2014/main" id="{2D9290F4-13AE-4E1D-8A1F-EB74805692D5}"/>
                    </a:ext>
                  </a:extLst>
                </p:cNvPr>
                <p:cNvGrpSpPr/>
                <p:nvPr/>
              </p:nvGrpSpPr>
              <p:grpSpPr>
                <a:xfrm>
                  <a:off x="4140638" y="-411195"/>
                  <a:ext cx="2437962" cy="171631"/>
                  <a:chOff x="4958200" y="281090"/>
                  <a:chExt cx="2437962" cy="171631"/>
                </a:xfrm>
              </p:grpSpPr>
              <p:sp>
                <p:nvSpPr>
                  <p:cNvPr id="36" name="Rectangle 35">
                    <a:extLst>
                      <a:ext uri="{FF2B5EF4-FFF2-40B4-BE49-F238E27FC236}">
                        <a16:creationId xmlns:a16="http://schemas.microsoft.com/office/drawing/2014/main" id="{29B09106-BFA1-4C34-88C0-FF863AC4DDFD}"/>
                      </a:ext>
                    </a:extLst>
                  </p:cNvPr>
                  <p:cNvSpPr/>
                  <p:nvPr/>
                </p:nvSpPr>
                <p:spPr>
                  <a:xfrm>
                    <a:off x="4958201" y="407002"/>
                    <a:ext cx="2437961" cy="45719"/>
                  </a:xfrm>
                  <a:prstGeom prst="snip2Diag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AE63348-5E92-4B92-BAB3-710DFE8C56E9}"/>
                      </a:ext>
                    </a:extLst>
                  </p:cNvPr>
                  <p:cNvSpPr/>
                  <p:nvPr/>
                </p:nvSpPr>
                <p:spPr>
                  <a:xfrm>
                    <a:off x="4958201" y="361283"/>
                    <a:ext cx="2437961" cy="45719"/>
                  </a:xfrm>
                  <a:prstGeom prst="snip2Diag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8E707E5-BB80-4BD3-9886-D61703700D72}"/>
                      </a:ext>
                    </a:extLst>
                  </p:cNvPr>
                  <p:cNvSpPr/>
                  <p:nvPr/>
                </p:nvSpPr>
                <p:spPr>
                  <a:xfrm>
                    <a:off x="4958201" y="315564"/>
                    <a:ext cx="2437961" cy="45719"/>
                  </a:xfrm>
                  <a:prstGeom prst="snip2Diag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8DFEFD8-FB64-4C7F-BAE0-7D21DC8E17F6}"/>
                      </a:ext>
                    </a:extLst>
                  </p:cNvPr>
                  <p:cNvSpPr/>
                  <p:nvPr/>
                </p:nvSpPr>
                <p:spPr>
                  <a:xfrm>
                    <a:off x="4958200" y="281090"/>
                    <a:ext cx="2437961" cy="45719"/>
                  </a:xfrm>
                  <a:prstGeom prst="snip2Diag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ZoneTexte 42">
                  <a:extLst>
                    <a:ext uri="{FF2B5EF4-FFF2-40B4-BE49-F238E27FC236}">
                      <a16:creationId xmlns:a16="http://schemas.microsoft.com/office/drawing/2014/main" id="{5334B54A-252C-4A26-A293-97803F95581B}"/>
                    </a:ext>
                  </a:extLst>
                </p:cNvPr>
                <p:cNvSpPr txBox="1"/>
                <p:nvPr/>
              </p:nvSpPr>
              <p:spPr>
                <a:xfrm>
                  <a:off x="4140637" y="-551386"/>
                  <a:ext cx="2437960" cy="440769"/>
                </a:xfrm>
                <a:prstGeom prst="snip2Diag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grpSp>
            <p:nvGrpSpPr>
              <p:cNvPr id="45" name="Groupe 44">
                <a:extLst>
                  <a:ext uri="{FF2B5EF4-FFF2-40B4-BE49-F238E27FC236}">
                    <a16:creationId xmlns:a16="http://schemas.microsoft.com/office/drawing/2014/main" id="{BAD1EAC1-D98D-4BAC-837A-61227AA7AB7C}"/>
                  </a:ext>
                </a:extLst>
              </p:cNvPr>
              <p:cNvGrpSpPr/>
              <p:nvPr/>
            </p:nvGrpSpPr>
            <p:grpSpPr>
              <a:xfrm rot="4396545">
                <a:off x="1110513" y="1309541"/>
                <a:ext cx="1284910" cy="440769"/>
                <a:chOff x="4140638" y="-551386"/>
                <a:chExt cx="2437962" cy="440769"/>
              </a:xfrm>
            </p:grpSpPr>
            <p:grpSp>
              <p:nvGrpSpPr>
                <p:cNvPr id="46" name="Groupe 45">
                  <a:extLst>
                    <a:ext uri="{FF2B5EF4-FFF2-40B4-BE49-F238E27FC236}">
                      <a16:creationId xmlns:a16="http://schemas.microsoft.com/office/drawing/2014/main" id="{19FB1A2D-6FD6-4277-BDEA-39A9A675B76E}"/>
                    </a:ext>
                  </a:extLst>
                </p:cNvPr>
                <p:cNvGrpSpPr/>
                <p:nvPr/>
              </p:nvGrpSpPr>
              <p:grpSpPr>
                <a:xfrm>
                  <a:off x="4140638" y="-411195"/>
                  <a:ext cx="2437962" cy="171631"/>
                  <a:chOff x="4958200" y="281090"/>
                  <a:chExt cx="2437962" cy="171631"/>
                </a:xfrm>
              </p:grpSpPr>
              <p:sp>
                <p:nvSpPr>
                  <p:cNvPr id="48" name="Rectangle 47">
                    <a:extLst>
                      <a:ext uri="{FF2B5EF4-FFF2-40B4-BE49-F238E27FC236}">
                        <a16:creationId xmlns:a16="http://schemas.microsoft.com/office/drawing/2014/main" id="{D93B7427-E58E-49A3-A135-9CEF9A169D8C}"/>
                      </a:ext>
                    </a:extLst>
                  </p:cNvPr>
                  <p:cNvSpPr/>
                  <p:nvPr/>
                </p:nvSpPr>
                <p:spPr>
                  <a:xfrm>
                    <a:off x="4958201" y="407002"/>
                    <a:ext cx="2437961" cy="45719"/>
                  </a:xfrm>
                  <a:prstGeom prst="snip2Diag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6DBFC3A-5267-4351-9CEA-1629BAAE802E}"/>
                      </a:ext>
                    </a:extLst>
                  </p:cNvPr>
                  <p:cNvSpPr/>
                  <p:nvPr/>
                </p:nvSpPr>
                <p:spPr>
                  <a:xfrm>
                    <a:off x="4958201" y="361283"/>
                    <a:ext cx="2437961" cy="45719"/>
                  </a:xfrm>
                  <a:prstGeom prst="snip2Diag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91018032-9012-4664-A776-0F8B7FF49CE2}"/>
                      </a:ext>
                    </a:extLst>
                  </p:cNvPr>
                  <p:cNvSpPr/>
                  <p:nvPr/>
                </p:nvSpPr>
                <p:spPr>
                  <a:xfrm>
                    <a:off x="4958201" y="315564"/>
                    <a:ext cx="2437961" cy="45719"/>
                  </a:xfrm>
                  <a:prstGeom prst="snip2Diag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5C4CB54-9043-4AD9-820B-96EF5C0232A1}"/>
                      </a:ext>
                    </a:extLst>
                  </p:cNvPr>
                  <p:cNvSpPr/>
                  <p:nvPr/>
                </p:nvSpPr>
                <p:spPr>
                  <a:xfrm>
                    <a:off x="4958200" y="281090"/>
                    <a:ext cx="2437961" cy="45719"/>
                  </a:xfrm>
                  <a:prstGeom prst="snip2Diag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ZoneTexte 46">
                  <a:extLst>
                    <a:ext uri="{FF2B5EF4-FFF2-40B4-BE49-F238E27FC236}">
                      <a16:creationId xmlns:a16="http://schemas.microsoft.com/office/drawing/2014/main" id="{DC68ACDA-D2A9-46E7-8D39-988A2CF09CD5}"/>
                    </a:ext>
                  </a:extLst>
                </p:cNvPr>
                <p:cNvSpPr txBox="1"/>
                <p:nvPr/>
              </p:nvSpPr>
              <p:spPr>
                <a:xfrm>
                  <a:off x="4140638" y="-551386"/>
                  <a:ext cx="2437960" cy="440769"/>
                </a:xfrm>
                <a:prstGeom prst="snip2Diag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grpSp>
            <p:nvGrpSpPr>
              <p:cNvPr id="52" name="Groupe 51">
                <a:extLst>
                  <a:ext uri="{FF2B5EF4-FFF2-40B4-BE49-F238E27FC236}">
                    <a16:creationId xmlns:a16="http://schemas.microsoft.com/office/drawing/2014/main" id="{73C0DEE1-92FB-4B2F-9B9F-81569A77188B}"/>
                  </a:ext>
                </a:extLst>
              </p:cNvPr>
              <p:cNvGrpSpPr/>
              <p:nvPr/>
            </p:nvGrpSpPr>
            <p:grpSpPr>
              <a:xfrm rot="6011753">
                <a:off x="1605300" y="1305497"/>
                <a:ext cx="1284910" cy="440769"/>
                <a:chOff x="4140638" y="-551387"/>
                <a:chExt cx="2437962" cy="440769"/>
              </a:xfrm>
            </p:grpSpPr>
            <p:grpSp>
              <p:nvGrpSpPr>
                <p:cNvPr id="53" name="Groupe 52">
                  <a:extLst>
                    <a:ext uri="{FF2B5EF4-FFF2-40B4-BE49-F238E27FC236}">
                      <a16:creationId xmlns:a16="http://schemas.microsoft.com/office/drawing/2014/main" id="{7C22F43E-9624-4969-84C0-A4A62F7389CE}"/>
                    </a:ext>
                  </a:extLst>
                </p:cNvPr>
                <p:cNvGrpSpPr/>
                <p:nvPr/>
              </p:nvGrpSpPr>
              <p:grpSpPr>
                <a:xfrm>
                  <a:off x="4140638" y="-411195"/>
                  <a:ext cx="2437962" cy="171631"/>
                  <a:chOff x="4958200" y="281090"/>
                  <a:chExt cx="2437962" cy="171631"/>
                </a:xfrm>
              </p:grpSpPr>
              <p:sp>
                <p:nvSpPr>
                  <p:cNvPr id="55" name="Rectangle 54">
                    <a:extLst>
                      <a:ext uri="{FF2B5EF4-FFF2-40B4-BE49-F238E27FC236}">
                        <a16:creationId xmlns:a16="http://schemas.microsoft.com/office/drawing/2014/main" id="{025A880F-848E-4575-B5BA-F05F5CBEFC0D}"/>
                      </a:ext>
                    </a:extLst>
                  </p:cNvPr>
                  <p:cNvSpPr/>
                  <p:nvPr/>
                </p:nvSpPr>
                <p:spPr>
                  <a:xfrm>
                    <a:off x="4958201" y="407002"/>
                    <a:ext cx="2437961" cy="45719"/>
                  </a:xfrm>
                  <a:prstGeom prst="snip2Diag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E8FE84C-3BC8-454B-AD23-36F3D1FE46A9}"/>
                      </a:ext>
                    </a:extLst>
                  </p:cNvPr>
                  <p:cNvSpPr/>
                  <p:nvPr/>
                </p:nvSpPr>
                <p:spPr>
                  <a:xfrm>
                    <a:off x="4958201" y="361283"/>
                    <a:ext cx="2437961" cy="45719"/>
                  </a:xfrm>
                  <a:prstGeom prst="snip2Diag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BC5644F0-F081-4531-BE75-3834421425C8}"/>
                      </a:ext>
                    </a:extLst>
                  </p:cNvPr>
                  <p:cNvSpPr/>
                  <p:nvPr/>
                </p:nvSpPr>
                <p:spPr>
                  <a:xfrm>
                    <a:off x="4958201" y="315564"/>
                    <a:ext cx="2437961" cy="45719"/>
                  </a:xfrm>
                  <a:prstGeom prst="snip2Diag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03500AD8-1A3F-498A-BFFD-419A4081B0DC}"/>
                      </a:ext>
                    </a:extLst>
                  </p:cNvPr>
                  <p:cNvSpPr/>
                  <p:nvPr/>
                </p:nvSpPr>
                <p:spPr>
                  <a:xfrm>
                    <a:off x="4958200" y="281090"/>
                    <a:ext cx="2437961" cy="45719"/>
                  </a:xfrm>
                  <a:prstGeom prst="snip2Diag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ZoneTexte 53">
                  <a:extLst>
                    <a:ext uri="{FF2B5EF4-FFF2-40B4-BE49-F238E27FC236}">
                      <a16:creationId xmlns:a16="http://schemas.microsoft.com/office/drawing/2014/main" id="{9ACD83C3-33E4-4059-A107-6D988289C345}"/>
                    </a:ext>
                  </a:extLst>
                </p:cNvPr>
                <p:cNvSpPr txBox="1"/>
                <p:nvPr/>
              </p:nvSpPr>
              <p:spPr>
                <a:xfrm>
                  <a:off x="4140638" y="-551387"/>
                  <a:ext cx="2437960" cy="440769"/>
                </a:xfrm>
                <a:prstGeom prst="snip2Diag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grpSp>
            <p:nvGrpSpPr>
              <p:cNvPr id="59" name="Groupe 58">
                <a:extLst>
                  <a:ext uri="{FF2B5EF4-FFF2-40B4-BE49-F238E27FC236}">
                    <a16:creationId xmlns:a16="http://schemas.microsoft.com/office/drawing/2014/main" id="{73598C21-0C1A-4E83-9491-71D71932B88B}"/>
                  </a:ext>
                </a:extLst>
              </p:cNvPr>
              <p:cNvGrpSpPr/>
              <p:nvPr/>
            </p:nvGrpSpPr>
            <p:grpSpPr>
              <a:xfrm rot="18158443">
                <a:off x="2011355" y="1326079"/>
                <a:ext cx="1284910" cy="440769"/>
                <a:chOff x="4140638" y="-551388"/>
                <a:chExt cx="2437962" cy="440769"/>
              </a:xfrm>
            </p:grpSpPr>
            <p:grpSp>
              <p:nvGrpSpPr>
                <p:cNvPr id="60" name="Groupe 59">
                  <a:extLst>
                    <a:ext uri="{FF2B5EF4-FFF2-40B4-BE49-F238E27FC236}">
                      <a16:creationId xmlns:a16="http://schemas.microsoft.com/office/drawing/2014/main" id="{082FC591-E0EF-44D3-B2B9-346B23A12A61}"/>
                    </a:ext>
                  </a:extLst>
                </p:cNvPr>
                <p:cNvGrpSpPr/>
                <p:nvPr/>
              </p:nvGrpSpPr>
              <p:grpSpPr>
                <a:xfrm>
                  <a:off x="4140638" y="-411195"/>
                  <a:ext cx="2437962" cy="171631"/>
                  <a:chOff x="4958200" y="281090"/>
                  <a:chExt cx="2437962" cy="171631"/>
                </a:xfrm>
              </p:grpSpPr>
              <p:sp>
                <p:nvSpPr>
                  <p:cNvPr id="62" name="Rectangle 61">
                    <a:extLst>
                      <a:ext uri="{FF2B5EF4-FFF2-40B4-BE49-F238E27FC236}">
                        <a16:creationId xmlns:a16="http://schemas.microsoft.com/office/drawing/2014/main" id="{45666832-AE73-48CF-B12A-0C5D15109252}"/>
                      </a:ext>
                    </a:extLst>
                  </p:cNvPr>
                  <p:cNvSpPr/>
                  <p:nvPr/>
                </p:nvSpPr>
                <p:spPr>
                  <a:xfrm>
                    <a:off x="4958201" y="407002"/>
                    <a:ext cx="2437961" cy="45719"/>
                  </a:xfrm>
                  <a:prstGeom prst="snip2Diag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8F92879-1D28-4EF3-B137-0C814D23D704}"/>
                      </a:ext>
                    </a:extLst>
                  </p:cNvPr>
                  <p:cNvSpPr/>
                  <p:nvPr/>
                </p:nvSpPr>
                <p:spPr>
                  <a:xfrm>
                    <a:off x="4958201" y="361283"/>
                    <a:ext cx="2437961" cy="45719"/>
                  </a:xfrm>
                  <a:prstGeom prst="snip2Diag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F2544C29-B35A-4E7F-B607-0E71E510EAE1}"/>
                      </a:ext>
                    </a:extLst>
                  </p:cNvPr>
                  <p:cNvSpPr/>
                  <p:nvPr/>
                </p:nvSpPr>
                <p:spPr>
                  <a:xfrm>
                    <a:off x="4958201" y="315564"/>
                    <a:ext cx="2437961" cy="45719"/>
                  </a:xfrm>
                  <a:prstGeom prst="snip2Diag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9B1B262-C98A-484C-A13E-66C0C1390179}"/>
                      </a:ext>
                    </a:extLst>
                  </p:cNvPr>
                  <p:cNvSpPr/>
                  <p:nvPr/>
                </p:nvSpPr>
                <p:spPr>
                  <a:xfrm>
                    <a:off x="4958200" y="281090"/>
                    <a:ext cx="2437961" cy="45719"/>
                  </a:xfrm>
                  <a:prstGeom prst="snip2Diag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ZoneTexte 60">
                  <a:extLst>
                    <a:ext uri="{FF2B5EF4-FFF2-40B4-BE49-F238E27FC236}">
                      <a16:creationId xmlns:a16="http://schemas.microsoft.com/office/drawing/2014/main" id="{E9574B1C-2C75-4AEC-8BE4-51B44EB96B6E}"/>
                    </a:ext>
                  </a:extLst>
                </p:cNvPr>
                <p:cNvSpPr txBox="1"/>
                <p:nvPr/>
              </p:nvSpPr>
              <p:spPr>
                <a:xfrm>
                  <a:off x="4140638" y="-551388"/>
                  <a:ext cx="2437960" cy="440769"/>
                </a:xfrm>
                <a:prstGeom prst="snip2Diag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pic>
            <p:nvPicPr>
              <p:cNvPr id="13" name="Image 12">
                <a:extLst>
                  <a:ext uri="{FF2B5EF4-FFF2-40B4-BE49-F238E27FC236}">
                    <a16:creationId xmlns:a16="http://schemas.microsoft.com/office/drawing/2014/main" id="{3A7B1E8B-7475-4BF1-91F5-B5C7A2EBB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20" y="736508"/>
                <a:ext cx="583341" cy="440747"/>
              </a:xfrm>
              <a:prstGeom prst="snip2DiagRect">
                <a:avLst/>
              </a:prstGeom>
            </p:spPr>
          </p:pic>
          <p:pic>
            <p:nvPicPr>
              <p:cNvPr id="15" name="Image 14">
                <a:extLst>
                  <a:ext uri="{FF2B5EF4-FFF2-40B4-BE49-F238E27FC236}">
                    <a16:creationId xmlns:a16="http://schemas.microsoft.com/office/drawing/2014/main" id="{F4A295C2-EAA7-40B1-89E0-30D0F1B63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372" y="736508"/>
                <a:ext cx="583341" cy="440747"/>
              </a:xfrm>
              <a:prstGeom prst="snip2DiagRect">
                <a:avLst/>
              </a:prstGeom>
            </p:spPr>
          </p:pic>
          <p:pic>
            <p:nvPicPr>
              <p:cNvPr id="16" name="Image 15">
                <a:extLst>
                  <a:ext uri="{FF2B5EF4-FFF2-40B4-BE49-F238E27FC236}">
                    <a16:creationId xmlns:a16="http://schemas.microsoft.com/office/drawing/2014/main" id="{63BA0CE0-9E08-4DEF-872F-749664674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796" y="736508"/>
                <a:ext cx="583341" cy="440747"/>
              </a:xfrm>
              <a:prstGeom prst="snip2DiagRect">
                <a:avLst/>
              </a:prstGeom>
            </p:spPr>
          </p:pic>
          <p:pic>
            <p:nvPicPr>
              <p:cNvPr id="18" name="Image 17">
                <a:extLst>
                  <a:ext uri="{FF2B5EF4-FFF2-40B4-BE49-F238E27FC236}">
                    <a16:creationId xmlns:a16="http://schemas.microsoft.com/office/drawing/2014/main" id="{1FBC8A13-837B-4FB6-985F-2DA1A91F9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948" y="736508"/>
                <a:ext cx="583341" cy="440747"/>
              </a:xfrm>
              <a:prstGeom prst="snip2DiagRect">
                <a:avLst/>
              </a:prstGeom>
            </p:spPr>
          </p:pic>
        </p:grpSp>
        <p:grpSp>
          <p:nvGrpSpPr>
            <p:cNvPr id="101" name="Groupe 100">
              <a:extLst>
                <a:ext uri="{FF2B5EF4-FFF2-40B4-BE49-F238E27FC236}">
                  <a16:creationId xmlns:a16="http://schemas.microsoft.com/office/drawing/2014/main" id="{38893E15-105F-45F4-9498-90FCEE5F5EDB}"/>
                </a:ext>
              </a:extLst>
            </p:cNvPr>
            <p:cNvGrpSpPr/>
            <p:nvPr/>
          </p:nvGrpSpPr>
          <p:grpSpPr>
            <a:xfrm rot="3652708">
              <a:off x="5921037" y="4665771"/>
              <a:ext cx="953080" cy="369332"/>
              <a:chOff x="4140637" y="-515668"/>
              <a:chExt cx="2437963" cy="369332"/>
            </a:xfrm>
          </p:grpSpPr>
          <p:grpSp>
            <p:nvGrpSpPr>
              <p:cNvPr id="102" name="Groupe 101">
                <a:extLst>
                  <a:ext uri="{FF2B5EF4-FFF2-40B4-BE49-F238E27FC236}">
                    <a16:creationId xmlns:a16="http://schemas.microsoft.com/office/drawing/2014/main" id="{4A283E67-D061-49F0-9091-5C7E5EAD67E3}"/>
                  </a:ext>
                </a:extLst>
              </p:cNvPr>
              <p:cNvGrpSpPr/>
              <p:nvPr/>
            </p:nvGrpSpPr>
            <p:grpSpPr>
              <a:xfrm>
                <a:off x="4140638" y="-411195"/>
                <a:ext cx="2437962" cy="171631"/>
                <a:chOff x="4958200" y="281090"/>
                <a:chExt cx="2437962" cy="171631"/>
              </a:xfrm>
            </p:grpSpPr>
            <p:sp>
              <p:nvSpPr>
                <p:cNvPr id="104" name="Rectangle 103">
                  <a:extLst>
                    <a:ext uri="{FF2B5EF4-FFF2-40B4-BE49-F238E27FC236}">
                      <a16:creationId xmlns:a16="http://schemas.microsoft.com/office/drawing/2014/main" id="{F2234DBF-AE7B-4C74-97FC-61E91F7BA83C}"/>
                    </a:ext>
                  </a:extLst>
                </p:cNvPr>
                <p:cNvSpPr/>
                <p:nvPr/>
              </p:nvSpPr>
              <p:spPr>
                <a:xfrm>
                  <a:off x="4958201" y="407002"/>
                  <a:ext cx="2437961" cy="45719"/>
                </a:xfrm>
                <a:prstGeom prst="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A6EE247-5AFC-4F64-8ACF-C67F46DC1F39}"/>
                    </a:ext>
                  </a:extLst>
                </p:cNvPr>
                <p:cNvSpPr/>
                <p:nvPr/>
              </p:nvSpPr>
              <p:spPr>
                <a:xfrm>
                  <a:off x="4958201" y="361283"/>
                  <a:ext cx="2437961" cy="45719"/>
                </a:xfrm>
                <a:prstGeom prst="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05F07769-DB61-4D9A-B26C-E709515A9AF6}"/>
                    </a:ext>
                  </a:extLst>
                </p:cNvPr>
                <p:cNvSpPr/>
                <p:nvPr/>
              </p:nvSpPr>
              <p:spPr>
                <a:xfrm>
                  <a:off x="4958201" y="315564"/>
                  <a:ext cx="2437961" cy="45719"/>
                </a:xfrm>
                <a:prstGeom prst="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D08408A9-1D30-4E56-919B-BD362D55AF08}"/>
                    </a:ext>
                  </a:extLst>
                </p:cNvPr>
                <p:cNvSpPr/>
                <p:nvPr/>
              </p:nvSpPr>
              <p:spPr>
                <a:xfrm>
                  <a:off x="4958200" y="281090"/>
                  <a:ext cx="2437961" cy="45719"/>
                </a:xfrm>
                <a:prstGeom prst="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3" name="ZoneTexte 102">
                <a:extLst>
                  <a:ext uri="{FF2B5EF4-FFF2-40B4-BE49-F238E27FC236}">
                    <a16:creationId xmlns:a16="http://schemas.microsoft.com/office/drawing/2014/main" id="{0F0D8346-D899-461F-9262-7C6189E6B806}"/>
                  </a:ext>
                </a:extLst>
              </p:cNvPr>
              <p:cNvSpPr txBox="1"/>
              <p:nvPr/>
            </p:nvSpPr>
            <p:spPr>
              <a:xfrm>
                <a:off x="4140637" y="-515668"/>
                <a:ext cx="2437962" cy="369332"/>
              </a:xfrm>
              <a:prstGeom prst="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grpSp>
          <p:nvGrpSpPr>
            <p:cNvPr id="109" name="Groupe 108">
              <a:extLst>
                <a:ext uri="{FF2B5EF4-FFF2-40B4-BE49-F238E27FC236}">
                  <a16:creationId xmlns:a16="http://schemas.microsoft.com/office/drawing/2014/main" id="{DE60D716-CB68-4B81-9AE4-3B21811E7D67}"/>
                </a:ext>
              </a:extLst>
            </p:cNvPr>
            <p:cNvGrpSpPr/>
            <p:nvPr/>
          </p:nvGrpSpPr>
          <p:grpSpPr>
            <a:xfrm rot="5007981">
              <a:off x="5451538" y="4698501"/>
              <a:ext cx="953080" cy="369332"/>
              <a:chOff x="4140637" y="-515668"/>
              <a:chExt cx="2437963" cy="369332"/>
            </a:xfrm>
          </p:grpSpPr>
          <p:grpSp>
            <p:nvGrpSpPr>
              <p:cNvPr id="110" name="Groupe 109">
                <a:extLst>
                  <a:ext uri="{FF2B5EF4-FFF2-40B4-BE49-F238E27FC236}">
                    <a16:creationId xmlns:a16="http://schemas.microsoft.com/office/drawing/2014/main" id="{62649EC1-4267-4796-BF4F-AEB83AC2F763}"/>
                  </a:ext>
                </a:extLst>
              </p:cNvPr>
              <p:cNvGrpSpPr/>
              <p:nvPr/>
            </p:nvGrpSpPr>
            <p:grpSpPr>
              <a:xfrm>
                <a:off x="4140638" y="-411195"/>
                <a:ext cx="2437962" cy="171631"/>
                <a:chOff x="4958200" y="281090"/>
                <a:chExt cx="2437962" cy="171631"/>
              </a:xfrm>
            </p:grpSpPr>
            <p:sp>
              <p:nvSpPr>
                <p:cNvPr id="112" name="Rectangle 111">
                  <a:extLst>
                    <a:ext uri="{FF2B5EF4-FFF2-40B4-BE49-F238E27FC236}">
                      <a16:creationId xmlns:a16="http://schemas.microsoft.com/office/drawing/2014/main" id="{54FB831F-B696-4BC9-92B9-BD2808F48F0D}"/>
                    </a:ext>
                  </a:extLst>
                </p:cNvPr>
                <p:cNvSpPr/>
                <p:nvPr/>
              </p:nvSpPr>
              <p:spPr>
                <a:xfrm>
                  <a:off x="4958201" y="407002"/>
                  <a:ext cx="2437961" cy="45719"/>
                </a:xfrm>
                <a:prstGeom prst="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318FBEE-FA1C-4019-8731-2A8EF52E5144}"/>
                    </a:ext>
                  </a:extLst>
                </p:cNvPr>
                <p:cNvSpPr/>
                <p:nvPr/>
              </p:nvSpPr>
              <p:spPr>
                <a:xfrm>
                  <a:off x="4958201" y="361283"/>
                  <a:ext cx="2437961" cy="45719"/>
                </a:xfrm>
                <a:prstGeom prst="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EE8F493F-ABBC-4E1A-9DAE-24550C03108E}"/>
                    </a:ext>
                  </a:extLst>
                </p:cNvPr>
                <p:cNvSpPr/>
                <p:nvPr/>
              </p:nvSpPr>
              <p:spPr>
                <a:xfrm>
                  <a:off x="4958201" y="315564"/>
                  <a:ext cx="2437961" cy="45719"/>
                </a:xfrm>
                <a:prstGeom prst="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B1E1EB7B-66F6-4EED-BCA4-A62B421E6AF9}"/>
                    </a:ext>
                  </a:extLst>
                </p:cNvPr>
                <p:cNvSpPr/>
                <p:nvPr/>
              </p:nvSpPr>
              <p:spPr>
                <a:xfrm>
                  <a:off x="4958200" y="281090"/>
                  <a:ext cx="2437961" cy="45719"/>
                </a:xfrm>
                <a:prstGeom prst="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1" name="ZoneTexte 110">
                <a:extLst>
                  <a:ext uri="{FF2B5EF4-FFF2-40B4-BE49-F238E27FC236}">
                    <a16:creationId xmlns:a16="http://schemas.microsoft.com/office/drawing/2014/main" id="{EC1D59FB-B185-4866-B2BE-980C7B482557}"/>
                  </a:ext>
                </a:extLst>
              </p:cNvPr>
              <p:cNvSpPr txBox="1"/>
              <p:nvPr/>
            </p:nvSpPr>
            <p:spPr>
              <a:xfrm>
                <a:off x="4140637" y="-515668"/>
                <a:ext cx="2437962" cy="369332"/>
              </a:xfrm>
              <a:prstGeom prst="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sp>
          <p:nvSpPr>
            <p:cNvPr id="117" name="Rectangle 116">
              <a:extLst>
                <a:ext uri="{FF2B5EF4-FFF2-40B4-BE49-F238E27FC236}">
                  <a16:creationId xmlns:a16="http://schemas.microsoft.com/office/drawing/2014/main" id="{01B7727C-7DAF-4E0B-AFEC-83F38822A9A2}"/>
                </a:ext>
              </a:extLst>
            </p:cNvPr>
            <p:cNvSpPr/>
            <p:nvPr/>
          </p:nvSpPr>
          <p:spPr>
            <a:xfrm>
              <a:off x="5914344" y="2821025"/>
              <a:ext cx="760529" cy="2129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USBC</a:t>
              </a:r>
            </a:p>
          </p:txBody>
        </p:sp>
        <p:pic>
          <p:nvPicPr>
            <p:cNvPr id="118" name="Image 117">
              <a:extLst>
                <a:ext uri="{FF2B5EF4-FFF2-40B4-BE49-F238E27FC236}">
                  <a16:creationId xmlns:a16="http://schemas.microsoft.com/office/drawing/2014/main" id="{1F050568-63B8-47F2-88A3-FF70C9C2F7C8}"/>
                </a:ext>
              </a:extLst>
            </p:cNvPr>
            <p:cNvPicPr>
              <a:picLocks noChangeAspect="1"/>
            </p:cNvPicPr>
            <p:nvPr/>
          </p:nvPicPr>
          <p:blipFill rotWithShape="1">
            <a:blip r:embed="rId4">
              <a:extLst>
                <a:ext uri="{28A0092B-C50C-407E-A947-70E740481C1C}">
                  <a14:useLocalDpi xmlns:a14="http://schemas.microsoft.com/office/drawing/2010/main" val="0"/>
                </a:ext>
              </a:extLst>
            </a:blip>
            <a:srcRect l="6043" t="23090" r="6739" b="22888"/>
            <a:stretch/>
          </p:blipFill>
          <p:spPr>
            <a:xfrm>
              <a:off x="6594134" y="2550537"/>
              <a:ext cx="827991" cy="876716"/>
            </a:xfrm>
            <a:prstGeom prst="rect">
              <a:avLst/>
            </a:prstGeom>
            <a:solidFill>
              <a:schemeClr val="accent6">
                <a:lumMod val="75000"/>
              </a:schemeClr>
            </a:solidFill>
          </p:spPr>
        </p:pic>
        <p:pic>
          <p:nvPicPr>
            <p:cNvPr id="76" name="Image 75">
              <a:extLst>
                <a:ext uri="{FF2B5EF4-FFF2-40B4-BE49-F238E27FC236}">
                  <a16:creationId xmlns:a16="http://schemas.microsoft.com/office/drawing/2014/main" id="{B1E72B23-B424-4C4C-B2DD-A3D6753C43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3132" y="2625965"/>
              <a:ext cx="735230" cy="706336"/>
            </a:xfrm>
            <a:prstGeom prst="rect">
              <a:avLst/>
            </a:prstGeom>
          </p:spPr>
        </p:pic>
        <p:grpSp>
          <p:nvGrpSpPr>
            <p:cNvPr id="67" name="Groupe 66">
              <a:extLst>
                <a:ext uri="{FF2B5EF4-FFF2-40B4-BE49-F238E27FC236}">
                  <a16:creationId xmlns:a16="http://schemas.microsoft.com/office/drawing/2014/main" id="{66680847-4144-4015-B9F7-476FA0C4DDFA}"/>
                </a:ext>
              </a:extLst>
            </p:cNvPr>
            <p:cNvGrpSpPr/>
            <p:nvPr/>
          </p:nvGrpSpPr>
          <p:grpSpPr>
            <a:xfrm rot="603767">
              <a:off x="4235529" y="3981116"/>
              <a:ext cx="1770085" cy="369332"/>
              <a:chOff x="4140637" y="-515668"/>
              <a:chExt cx="2437963" cy="369332"/>
            </a:xfrm>
          </p:grpSpPr>
          <p:grpSp>
            <p:nvGrpSpPr>
              <p:cNvPr id="68" name="Groupe 67">
                <a:extLst>
                  <a:ext uri="{FF2B5EF4-FFF2-40B4-BE49-F238E27FC236}">
                    <a16:creationId xmlns:a16="http://schemas.microsoft.com/office/drawing/2014/main" id="{37FA2013-C690-4073-92F3-B878F78742E3}"/>
                  </a:ext>
                </a:extLst>
              </p:cNvPr>
              <p:cNvGrpSpPr/>
              <p:nvPr/>
            </p:nvGrpSpPr>
            <p:grpSpPr>
              <a:xfrm>
                <a:off x="4140638" y="-411195"/>
                <a:ext cx="2437962" cy="171631"/>
                <a:chOff x="4958200" y="281090"/>
                <a:chExt cx="2437962" cy="171631"/>
              </a:xfrm>
            </p:grpSpPr>
            <p:sp>
              <p:nvSpPr>
                <p:cNvPr id="70" name="Rectangle 69">
                  <a:extLst>
                    <a:ext uri="{FF2B5EF4-FFF2-40B4-BE49-F238E27FC236}">
                      <a16:creationId xmlns:a16="http://schemas.microsoft.com/office/drawing/2014/main" id="{9C63D373-B903-4307-AD53-298EF9DEB2C6}"/>
                    </a:ext>
                  </a:extLst>
                </p:cNvPr>
                <p:cNvSpPr/>
                <p:nvPr/>
              </p:nvSpPr>
              <p:spPr>
                <a:xfrm>
                  <a:off x="4958201" y="407002"/>
                  <a:ext cx="2437961" cy="45719"/>
                </a:xfrm>
                <a:prstGeom prst="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F87C72C-D06E-482F-9E86-9E9B4C4B7D8A}"/>
                    </a:ext>
                  </a:extLst>
                </p:cNvPr>
                <p:cNvSpPr/>
                <p:nvPr/>
              </p:nvSpPr>
              <p:spPr>
                <a:xfrm>
                  <a:off x="4958201" y="361283"/>
                  <a:ext cx="2437961" cy="45719"/>
                </a:xfrm>
                <a:prstGeom prst="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ECC6F60A-C785-4199-9A30-94E712CCE2B1}"/>
                    </a:ext>
                  </a:extLst>
                </p:cNvPr>
                <p:cNvSpPr/>
                <p:nvPr/>
              </p:nvSpPr>
              <p:spPr>
                <a:xfrm>
                  <a:off x="4958201" y="315564"/>
                  <a:ext cx="2437961" cy="45719"/>
                </a:xfrm>
                <a:prstGeom prst="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B8683A7-B175-4D40-BD70-4353E5922A8E}"/>
                    </a:ext>
                  </a:extLst>
                </p:cNvPr>
                <p:cNvSpPr/>
                <p:nvPr/>
              </p:nvSpPr>
              <p:spPr>
                <a:xfrm>
                  <a:off x="4958200" y="281090"/>
                  <a:ext cx="2437961" cy="45719"/>
                </a:xfrm>
                <a:prstGeom prst="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ZoneTexte 68">
                <a:extLst>
                  <a:ext uri="{FF2B5EF4-FFF2-40B4-BE49-F238E27FC236}">
                    <a16:creationId xmlns:a16="http://schemas.microsoft.com/office/drawing/2014/main" id="{FE62592B-7FA7-4884-B266-39E2DCB641CA}"/>
                  </a:ext>
                </a:extLst>
              </p:cNvPr>
              <p:cNvSpPr txBox="1"/>
              <p:nvPr/>
            </p:nvSpPr>
            <p:spPr>
              <a:xfrm>
                <a:off x="4140637" y="-515668"/>
                <a:ext cx="2437962" cy="369332"/>
              </a:xfrm>
              <a:prstGeom prst="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grpSp>
          <p:nvGrpSpPr>
            <p:cNvPr id="172" name="Groupe 171">
              <a:extLst>
                <a:ext uri="{FF2B5EF4-FFF2-40B4-BE49-F238E27FC236}">
                  <a16:creationId xmlns:a16="http://schemas.microsoft.com/office/drawing/2014/main" id="{A7AF484B-2352-4030-B0C2-B1B47F1B2683}"/>
                </a:ext>
              </a:extLst>
            </p:cNvPr>
            <p:cNvGrpSpPr/>
            <p:nvPr/>
          </p:nvGrpSpPr>
          <p:grpSpPr>
            <a:xfrm>
              <a:off x="2496980" y="4943390"/>
              <a:ext cx="2497342" cy="1051830"/>
              <a:chOff x="2496980" y="4943390"/>
              <a:chExt cx="2497342" cy="1051830"/>
            </a:xfrm>
          </p:grpSpPr>
          <p:sp>
            <p:nvSpPr>
              <p:cNvPr id="6" name="Rectangle : coins arrondis 5">
                <a:extLst>
                  <a:ext uri="{FF2B5EF4-FFF2-40B4-BE49-F238E27FC236}">
                    <a16:creationId xmlns:a16="http://schemas.microsoft.com/office/drawing/2014/main" id="{6611F9C5-2654-427B-8CE4-C00201DB7698}"/>
                  </a:ext>
                </a:extLst>
              </p:cNvPr>
              <p:cNvSpPr/>
              <p:nvPr/>
            </p:nvSpPr>
            <p:spPr>
              <a:xfrm>
                <a:off x="2496980" y="4943390"/>
                <a:ext cx="2497342" cy="105183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err="1">
                    <a:solidFill>
                      <a:schemeClr val="tx1"/>
                    </a:solidFill>
                  </a:rPr>
                  <a:t>Moteur</a:t>
                </a:r>
                <a:r>
                  <a:rPr lang="en-US" b="1" dirty="0">
                    <a:solidFill>
                      <a:schemeClr val="tx1"/>
                    </a:solidFill>
                  </a:rPr>
                  <a:t> gauche</a:t>
                </a:r>
              </a:p>
            </p:txBody>
          </p:sp>
          <p:pic>
            <p:nvPicPr>
              <p:cNvPr id="128" name="Image 127">
                <a:extLst>
                  <a:ext uri="{FF2B5EF4-FFF2-40B4-BE49-F238E27FC236}">
                    <a16:creationId xmlns:a16="http://schemas.microsoft.com/office/drawing/2014/main" id="{C1E37174-261D-4E79-9BF7-E6FD10F2F40F}"/>
                  </a:ext>
                </a:extLst>
              </p:cNvPr>
              <p:cNvPicPr>
                <a:picLocks noChangeAspect="1"/>
              </p:cNvPicPr>
              <p:nvPr/>
            </p:nvPicPr>
            <p:blipFill rotWithShape="1">
              <a:blip r:embed="rId6">
                <a:extLst>
                  <a:ext uri="{28A0092B-C50C-407E-A947-70E740481C1C}">
                    <a14:useLocalDpi xmlns:a14="http://schemas.microsoft.com/office/drawing/2010/main" val="0"/>
                  </a:ext>
                </a:extLst>
              </a:blip>
              <a:srcRect l="30500" t="35848" r="31409" b="33470"/>
              <a:stretch/>
            </p:blipFill>
            <p:spPr>
              <a:xfrm>
                <a:off x="3438131" y="5407263"/>
                <a:ext cx="526326" cy="423946"/>
              </a:xfrm>
              <a:prstGeom prst="rect">
                <a:avLst/>
              </a:prstGeom>
            </p:spPr>
          </p:pic>
        </p:grpSp>
        <p:grpSp>
          <p:nvGrpSpPr>
            <p:cNvPr id="130" name="Groupe 129">
              <a:extLst>
                <a:ext uri="{FF2B5EF4-FFF2-40B4-BE49-F238E27FC236}">
                  <a16:creationId xmlns:a16="http://schemas.microsoft.com/office/drawing/2014/main" id="{F6844B7F-2173-4A38-95C8-9705495B4A2F}"/>
                </a:ext>
              </a:extLst>
            </p:cNvPr>
            <p:cNvGrpSpPr/>
            <p:nvPr/>
          </p:nvGrpSpPr>
          <p:grpSpPr>
            <a:xfrm>
              <a:off x="7649148" y="1948768"/>
              <a:ext cx="3271706" cy="2804040"/>
              <a:chOff x="303402" y="176170"/>
              <a:chExt cx="3271706" cy="2804040"/>
            </a:xfrm>
          </p:grpSpPr>
          <p:sp>
            <p:nvSpPr>
              <p:cNvPr id="131" name="Rectangle : coins arrondis 3">
                <a:extLst>
                  <a:ext uri="{FF2B5EF4-FFF2-40B4-BE49-F238E27FC236}">
                    <a16:creationId xmlns:a16="http://schemas.microsoft.com/office/drawing/2014/main" id="{58F3459A-850B-43C4-A8BE-315366ECBA81}"/>
                  </a:ext>
                </a:extLst>
              </p:cNvPr>
              <p:cNvSpPr/>
              <p:nvPr/>
            </p:nvSpPr>
            <p:spPr>
              <a:xfrm>
                <a:off x="303402" y="176170"/>
                <a:ext cx="3271706" cy="280404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US" b="1" dirty="0" err="1">
                    <a:solidFill>
                      <a:schemeClr val="tx1"/>
                    </a:solidFill>
                  </a:rPr>
                  <a:t>Capteurs</a:t>
                </a:r>
                <a:r>
                  <a:rPr lang="en-US" b="1" dirty="0">
                    <a:solidFill>
                      <a:schemeClr val="tx1"/>
                    </a:solidFill>
                  </a:rPr>
                  <a:t> droite</a:t>
                </a:r>
              </a:p>
            </p:txBody>
          </p:sp>
          <p:grpSp>
            <p:nvGrpSpPr>
              <p:cNvPr id="132" name="Groupe 131">
                <a:extLst>
                  <a:ext uri="{FF2B5EF4-FFF2-40B4-BE49-F238E27FC236}">
                    <a16:creationId xmlns:a16="http://schemas.microsoft.com/office/drawing/2014/main" id="{12E86811-9D09-4F7D-99D9-BEFD0AE40240}"/>
                  </a:ext>
                </a:extLst>
              </p:cNvPr>
              <p:cNvGrpSpPr/>
              <p:nvPr/>
            </p:nvGrpSpPr>
            <p:grpSpPr>
              <a:xfrm rot="3000134">
                <a:off x="646085" y="1528744"/>
                <a:ext cx="1602885" cy="440769"/>
                <a:chOff x="4140637" y="-551386"/>
                <a:chExt cx="2437963" cy="440769"/>
              </a:xfrm>
            </p:grpSpPr>
            <p:grpSp>
              <p:nvGrpSpPr>
                <p:cNvPr id="159" name="Groupe 158">
                  <a:extLst>
                    <a:ext uri="{FF2B5EF4-FFF2-40B4-BE49-F238E27FC236}">
                      <a16:creationId xmlns:a16="http://schemas.microsoft.com/office/drawing/2014/main" id="{162B66FF-A743-4A02-B6E8-27DEBF6B0EB7}"/>
                    </a:ext>
                  </a:extLst>
                </p:cNvPr>
                <p:cNvGrpSpPr/>
                <p:nvPr/>
              </p:nvGrpSpPr>
              <p:grpSpPr>
                <a:xfrm>
                  <a:off x="4140638" y="-411195"/>
                  <a:ext cx="2437962" cy="171631"/>
                  <a:chOff x="4958200" y="281090"/>
                  <a:chExt cx="2437962" cy="171631"/>
                </a:xfrm>
              </p:grpSpPr>
              <p:sp>
                <p:nvSpPr>
                  <p:cNvPr id="161" name="Rectangle 35">
                    <a:extLst>
                      <a:ext uri="{FF2B5EF4-FFF2-40B4-BE49-F238E27FC236}">
                        <a16:creationId xmlns:a16="http://schemas.microsoft.com/office/drawing/2014/main" id="{6EF7AAD7-7966-4909-BAAA-73F70306903E}"/>
                      </a:ext>
                    </a:extLst>
                  </p:cNvPr>
                  <p:cNvSpPr/>
                  <p:nvPr/>
                </p:nvSpPr>
                <p:spPr>
                  <a:xfrm>
                    <a:off x="4958201" y="407002"/>
                    <a:ext cx="2437961" cy="45719"/>
                  </a:xfrm>
                  <a:prstGeom prst="snip2Diag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38">
                    <a:extLst>
                      <a:ext uri="{FF2B5EF4-FFF2-40B4-BE49-F238E27FC236}">
                        <a16:creationId xmlns:a16="http://schemas.microsoft.com/office/drawing/2014/main" id="{2CC89254-167F-4FCD-B62C-B7171C0261AB}"/>
                      </a:ext>
                    </a:extLst>
                  </p:cNvPr>
                  <p:cNvSpPr/>
                  <p:nvPr/>
                </p:nvSpPr>
                <p:spPr>
                  <a:xfrm>
                    <a:off x="4958201" y="361283"/>
                    <a:ext cx="2437961" cy="45719"/>
                  </a:xfrm>
                  <a:prstGeom prst="snip2Diag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39">
                    <a:extLst>
                      <a:ext uri="{FF2B5EF4-FFF2-40B4-BE49-F238E27FC236}">
                        <a16:creationId xmlns:a16="http://schemas.microsoft.com/office/drawing/2014/main" id="{6CE92AB3-50EA-4418-B83C-55AEA50B156C}"/>
                      </a:ext>
                    </a:extLst>
                  </p:cNvPr>
                  <p:cNvSpPr/>
                  <p:nvPr/>
                </p:nvSpPr>
                <p:spPr>
                  <a:xfrm>
                    <a:off x="4958201" y="315564"/>
                    <a:ext cx="2437961" cy="45719"/>
                  </a:xfrm>
                  <a:prstGeom prst="snip2Diag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40">
                    <a:extLst>
                      <a:ext uri="{FF2B5EF4-FFF2-40B4-BE49-F238E27FC236}">
                        <a16:creationId xmlns:a16="http://schemas.microsoft.com/office/drawing/2014/main" id="{964F5324-32B5-4019-B85C-BEBAA49D44F3}"/>
                      </a:ext>
                    </a:extLst>
                  </p:cNvPr>
                  <p:cNvSpPr/>
                  <p:nvPr/>
                </p:nvSpPr>
                <p:spPr>
                  <a:xfrm>
                    <a:off x="4958200" y="281090"/>
                    <a:ext cx="2437961" cy="45719"/>
                  </a:xfrm>
                  <a:prstGeom prst="snip2Diag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0" name="ZoneTexte 159">
                  <a:extLst>
                    <a:ext uri="{FF2B5EF4-FFF2-40B4-BE49-F238E27FC236}">
                      <a16:creationId xmlns:a16="http://schemas.microsoft.com/office/drawing/2014/main" id="{01C83854-0501-49E8-BF29-F4D93D8CBD72}"/>
                    </a:ext>
                  </a:extLst>
                </p:cNvPr>
                <p:cNvSpPr txBox="1"/>
                <p:nvPr/>
              </p:nvSpPr>
              <p:spPr>
                <a:xfrm>
                  <a:off x="4140637" y="-551386"/>
                  <a:ext cx="2437960" cy="440769"/>
                </a:xfrm>
                <a:prstGeom prst="snip2Diag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grpSp>
            <p:nvGrpSpPr>
              <p:cNvPr id="133" name="Groupe 132">
                <a:extLst>
                  <a:ext uri="{FF2B5EF4-FFF2-40B4-BE49-F238E27FC236}">
                    <a16:creationId xmlns:a16="http://schemas.microsoft.com/office/drawing/2014/main" id="{5A12A58F-EA67-4BA0-BDD5-97824B5B15AF}"/>
                  </a:ext>
                </a:extLst>
              </p:cNvPr>
              <p:cNvGrpSpPr/>
              <p:nvPr/>
            </p:nvGrpSpPr>
            <p:grpSpPr>
              <a:xfrm rot="4396545">
                <a:off x="1110513" y="1309541"/>
                <a:ext cx="1284910" cy="440769"/>
                <a:chOff x="4140638" y="-551386"/>
                <a:chExt cx="2437962" cy="440769"/>
              </a:xfrm>
            </p:grpSpPr>
            <p:grpSp>
              <p:nvGrpSpPr>
                <p:cNvPr id="153" name="Groupe 152">
                  <a:extLst>
                    <a:ext uri="{FF2B5EF4-FFF2-40B4-BE49-F238E27FC236}">
                      <a16:creationId xmlns:a16="http://schemas.microsoft.com/office/drawing/2014/main" id="{CEB87170-D6B7-4E46-8529-986691872B3A}"/>
                    </a:ext>
                  </a:extLst>
                </p:cNvPr>
                <p:cNvGrpSpPr/>
                <p:nvPr/>
              </p:nvGrpSpPr>
              <p:grpSpPr>
                <a:xfrm>
                  <a:off x="4140638" y="-411195"/>
                  <a:ext cx="2437962" cy="171631"/>
                  <a:chOff x="4958200" y="281090"/>
                  <a:chExt cx="2437962" cy="171631"/>
                </a:xfrm>
              </p:grpSpPr>
              <p:sp>
                <p:nvSpPr>
                  <p:cNvPr id="155" name="Rectangle 47">
                    <a:extLst>
                      <a:ext uri="{FF2B5EF4-FFF2-40B4-BE49-F238E27FC236}">
                        <a16:creationId xmlns:a16="http://schemas.microsoft.com/office/drawing/2014/main" id="{6690BC82-7B8D-4FE7-9BC5-6ADD0F774142}"/>
                      </a:ext>
                    </a:extLst>
                  </p:cNvPr>
                  <p:cNvSpPr/>
                  <p:nvPr/>
                </p:nvSpPr>
                <p:spPr>
                  <a:xfrm>
                    <a:off x="4958201" y="407002"/>
                    <a:ext cx="2437961" cy="45719"/>
                  </a:xfrm>
                  <a:prstGeom prst="snip2Diag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48">
                    <a:extLst>
                      <a:ext uri="{FF2B5EF4-FFF2-40B4-BE49-F238E27FC236}">
                        <a16:creationId xmlns:a16="http://schemas.microsoft.com/office/drawing/2014/main" id="{2FB8F3BC-0BB4-4B33-9D2F-D95EEDB50DF2}"/>
                      </a:ext>
                    </a:extLst>
                  </p:cNvPr>
                  <p:cNvSpPr/>
                  <p:nvPr/>
                </p:nvSpPr>
                <p:spPr>
                  <a:xfrm>
                    <a:off x="4958201" y="361283"/>
                    <a:ext cx="2437961" cy="45719"/>
                  </a:xfrm>
                  <a:prstGeom prst="snip2Diag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49">
                    <a:extLst>
                      <a:ext uri="{FF2B5EF4-FFF2-40B4-BE49-F238E27FC236}">
                        <a16:creationId xmlns:a16="http://schemas.microsoft.com/office/drawing/2014/main" id="{D86F358B-47DF-4C5E-8ACB-B968425F0E15}"/>
                      </a:ext>
                    </a:extLst>
                  </p:cNvPr>
                  <p:cNvSpPr/>
                  <p:nvPr/>
                </p:nvSpPr>
                <p:spPr>
                  <a:xfrm>
                    <a:off x="4958201" y="315564"/>
                    <a:ext cx="2437961" cy="45719"/>
                  </a:xfrm>
                  <a:prstGeom prst="snip2Diag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50">
                    <a:extLst>
                      <a:ext uri="{FF2B5EF4-FFF2-40B4-BE49-F238E27FC236}">
                        <a16:creationId xmlns:a16="http://schemas.microsoft.com/office/drawing/2014/main" id="{77BE5599-A590-4C74-A613-44C0EC806A1D}"/>
                      </a:ext>
                    </a:extLst>
                  </p:cNvPr>
                  <p:cNvSpPr/>
                  <p:nvPr/>
                </p:nvSpPr>
                <p:spPr>
                  <a:xfrm>
                    <a:off x="4958200" y="281090"/>
                    <a:ext cx="2437961" cy="45719"/>
                  </a:xfrm>
                  <a:prstGeom prst="snip2Diag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4" name="ZoneTexte 153">
                  <a:extLst>
                    <a:ext uri="{FF2B5EF4-FFF2-40B4-BE49-F238E27FC236}">
                      <a16:creationId xmlns:a16="http://schemas.microsoft.com/office/drawing/2014/main" id="{4454961E-2219-4926-A766-39AB09CFCF0C}"/>
                    </a:ext>
                  </a:extLst>
                </p:cNvPr>
                <p:cNvSpPr txBox="1"/>
                <p:nvPr/>
              </p:nvSpPr>
              <p:spPr>
                <a:xfrm>
                  <a:off x="4140638" y="-551386"/>
                  <a:ext cx="2437960" cy="440769"/>
                </a:xfrm>
                <a:prstGeom prst="snip2Diag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grpSp>
            <p:nvGrpSpPr>
              <p:cNvPr id="134" name="Groupe 133">
                <a:extLst>
                  <a:ext uri="{FF2B5EF4-FFF2-40B4-BE49-F238E27FC236}">
                    <a16:creationId xmlns:a16="http://schemas.microsoft.com/office/drawing/2014/main" id="{8613EBB4-BBCD-41B5-A821-0BA878FC1234}"/>
                  </a:ext>
                </a:extLst>
              </p:cNvPr>
              <p:cNvGrpSpPr/>
              <p:nvPr/>
            </p:nvGrpSpPr>
            <p:grpSpPr>
              <a:xfrm rot="6011753">
                <a:off x="1605300" y="1305497"/>
                <a:ext cx="1284910" cy="440769"/>
                <a:chOff x="4140638" y="-551387"/>
                <a:chExt cx="2437962" cy="440769"/>
              </a:xfrm>
            </p:grpSpPr>
            <p:grpSp>
              <p:nvGrpSpPr>
                <p:cNvPr id="147" name="Groupe 146">
                  <a:extLst>
                    <a:ext uri="{FF2B5EF4-FFF2-40B4-BE49-F238E27FC236}">
                      <a16:creationId xmlns:a16="http://schemas.microsoft.com/office/drawing/2014/main" id="{A34EC46F-BEBC-45A6-A0D6-C99A5A2CCF90}"/>
                    </a:ext>
                  </a:extLst>
                </p:cNvPr>
                <p:cNvGrpSpPr/>
                <p:nvPr/>
              </p:nvGrpSpPr>
              <p:grpSpPr>
                <a:xfrm>
                  <a:off x="4140638" y="-411195"/>
                  <a:ext cx="2437962" cy="171631"/>
                  <a:chOff x="4958200" y="281090"/>
                  <a:chExt cx="2437962" cy="171631"/>
                </a:xfrm>
              </p:grpSpPr>
              <p:sp>
                <p:nvSpPr>
                  <p:cNvPr id="149" name="Rectangle 54">
                    <a:extLst>
                      <a:ext uri="{FF2B5EF4-FFF2-40B4-BE49-F238E27FC236}">
                        <a16:creationId xmlns:a16="http://schemas.microsoft.com/office/drawing/2014/main" id="{8ED679A3-5A03-44F2-AB64-D89FEAC4347C}"/>
                      </a:ext>
                    </a:extLst>
                  </p:cNvPr>
                  <p:cNvSpPr/>
                  <p:nvPr/>
                </p:nvSpPr>
                <p:spPr>
                  <a:xfrm>
                    <a:off x="4958201" y="407002"/>
                    <a:ext cx="2437961" cy="45719"/>
                  </a:xfrm>
                  <a:prstGeom prst="snip2Diag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55">
                    <a:extLst>
                      <a:ext uri="{FF2B5EF4-FFF2-40B4-BE49-F238E27FC236}">
                        <a16:creationId xmlns:a16="http://schemas.microsoft.com/office/drawing/2014/main" id="{02A5255B-CBAC-4934-BB56-AB039E57D28D}"/>
                      </a:ext>
                    </a:extLst>
                  </p:cNvPr>
                  <p:cNvSpPr/>
                  <p:nvPr/>
                </p:nvSpPr>
                <p:spPr>
                  <a:xfrm>
                    <a:off x="4958201" y="361283"/>
                    <a:ext cx="2437961" cy="45719"/>
                  </a:xfrm>
                  <a:prstGeom prst="snip2Diag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56">
                    <a:extLst>
                      <a:ext uri="{FF2B5EF4-FFF2-40B4-BE49-F238E27FC236}">
                        <a16:creationId xmlns:a16="http://schemas.microsoft.com/office/drawing/2014/main" id="{48B10B12-EDE4-464F-9846-0E111B4E050C}"/>
                      </a:ext>
                    </a:extLst>
                  </p:cNvPr>
                  <p:cNvSpPr/>
                  <p:nvPr/>
                </p:nvSpPr>
                <p:spPr>
                  <a:xfrm>
                    <a:off x="4958201" y="315564"/>
                    <a:ext cx="2437961" cy="45719"/>
                  </a:xfrm>
                  <a:prstGeom prst="snip2Diag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57">
                    <a:extLst>
                      <a:ext uri="{FF2B5EF4-FFF2-40B4-BE49-F238E27FC236}">
                        <a16:creationId xmlns:a16="http://schemas.microsoft.com/office/drawing/2014/main" id="{2083D335-8D6B-49EB-8FE6-70DD14BF5A65}"/>
                      </a:ext>
                    </a:extLst>
                  </p:cNvPr>
                  <p:cNvSpPr/>
                  <p:nvPr/>
                </p:nvSpPr>
                <p:spPr>
                  <a:xfrm>
                    <a:off x="4958200" y="281090"/>
                    <a:ext cx="2437961" cy="45719"/>
                  </a:xfrm>
                  <a:prstGeom prst="snip2Diag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8" name="ZoneTexte 147">
                  <a:extLst>
                    <a:ext uri="{FF2B5EF4-FFF2-40B4-BE49-F238E27FC236}">
                      <a16:creationId xmlns:a16="http://schemas.microsoft.com/office/drawing/2014/main" id="{87563934-8486-4B5E-BB23-AC2498893000}"/>
                    </a:ext>
                  </a:extLst>
                </p:cNvPr>
                <p:cNvSpPr txBox="1"/>
                <p:nvPr/>
              </p:nvSpPr>
              <p:spPr>
                <a:xfrm>
                  <a:off x="4140638" y="-551387"/>
                  <a:ext cx="2437960" cy="440769"/>
                </a:xfrm>
                <a:prstGeom prst="snip2Diag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grpSp>
            <p:nvGrpSpPr>
              <p:cNvPr id="135" name="Groupe 134">
                <a:extLst>
                  <a:ext uri="{FF2B5EF4-FFF2-40B4-BE49-F238E27FC236}">
                    <a16:creationId xmlns:a16="http://schemas.microsoft.com/office/drawing/2014/main" id="{00687E90-215E-4F92-A157-58F95629CE88}"/>
                  </a:ext>
                </a:extLst>
              </p:cNvPr>
              <p:cNvGrpSpPr/>
              <p:nvPr/>
            </p:nvGrpSpPr>
            <p:grpSpPr>
              <a:xfrm rot="18158443">
                <a:off x="2011355" y="1326079"/>
                <a:ext cx="1284910" cy="440769"/>
                <a:chOff x="4140638" y="-551388"/>
                <a:chExt cx="2437962" cy="440769"/>
              </a:xfrm>
            </p:grpSpPr>
            <p:grpSp>
              <p:nvGrpSpPr>
                <p:cNvPr id="141" name="Groupe 140">
                  <a:extLst>
                    <a:ext uri="{FF2B5EF4-FFF2-40B4-BE49-F238E27FC236}">
                      <a16:creationId xmlns:a16="http://schemas.microsoft.com/office/drawing/2014/main" id="{CE2D08D5-650B-411D-A8A7-76E147534FFD}"/>
                    </a:ext>
                  </a:extLst>
                </p:cNvPr>
                <p:cNvGrpSpPr/>
                <p:nvPr/>
              </p:nvGrpSpPr>
              <p:grpSpPr>
                <a:xfrm>
                  <a:off x="4140638" y="-411195"/>
                  <a:ext cx="2437962" cy="171631"/>
                  <a:chOff x="4958200" y="281090"/>
                  <a:chExt cx="2437962" cy="171631"/>
                </a:xfrm>
              </p:grpSpPr>
              <p:sp>
                <p:nvSpPr>
                  <p:cNvPr id="143" name="Rectangle 61">
                    <a:extLst>
                      <a:ext uri="{FF2B5EF4-FFF2-40B4-BE49-F238E27FC236}">
                        <a16:creationId xmlns:a16="http://schemas.microsoft.com/office/drawing/2014/main" id="{0287C409-86DE-4E61-8248-1C0772B9CD9D}"/>
                      </a:ext>
                    </a:extLst>
                  </p:cNvPr>
                  <p:cNvSpPr/>
                  <p:nvPr/>
                </p:nvSpPr>
                <p:spPr>
                  <a:xfrm>
                    <a:off x="4958201" y="407002"/>
                    <a:ext cx="2437961" cy="45719"/>
                  </a:xfrm>
                  <a:prstGeom prst="snip2Diag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2">
                    <a:extLst>
                      <a:ext uri="{FF2B5EF4-FFF2-40B4-BE49-F238E27FC236}">
                        <a16:creationId xmlns:a16="http://schemas.microsoft.com/office/drawing/2014/main" id="{87383F9E-426B-48CC-A6C7-5E48762E9577}"/>
                      </a:ext>
                    </a:extLst>
                  </p:cNvPr>
                  <p:cNvSpPr/>
                  <p:nvPr/>
                </p:nvSpPr>
                <p:spPr>
                  <a:xfrm>
                    <a:off x="4958201" y="361283"/>
                    <a:ext cx="2437961" cy="45719"/>
                  </a:xfrm>
                  <a:prstGeom prst="snip2Diag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63">
                    <a:extLst>
                      <a:ext uri="{FF2B5EF4-FFF2-40B4-BE49-F238E27FC236}">
                        <a16:creationId xmlns:a16="http://schemas.microsoft.com/office/drawing/2014/main" id="{0BCF9DA7-451E-4BC6-B379-3481B271DD5F}"/>
                      </a:ext>
                    </a:extLst>
                  </p:cNvPr>
                  <p:cNvSpPr/>
                  <p:nvPr/>
                </p:nvSpPr>
                <p:spPr>
                  <a:xfrm>
                    <a:off x="4958201" y="315564"/>
                    <a:ext cx="2437961" cy="45719"/>
                  </a:xfrm>
                  <a:prstGeom prst="snip2Diag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64">
                    <a:extLst>
                      <a:ext uri="{FF2B5EF4-FFF2-40B4-BE49-F238E27FC236}">
                        <a16:creationId xmlns:a16="http://schemas.microsoft.com/office/drawing/2014/main" id="{20EACE53-9C75-4B42-B438-4C5F02BEE296}"/>
                      </a:ext>
                    </a:extLst>
                  </p:cNvPr>
                  <p:cNvSpPr/>
                  <p:nvPr/>
                </p:nvSpPr>
                <p:spPr>
                  <a:xfrm>
                    <a:off x="4958200" y="281090"/>
                    <a:ext cx="2437961" cy="45719"/>
                  </a:xfrm>
                  <a:prstGeom prst="snip2Diag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2" name="ZoneTexte 141">
                  <a:extLst>
                    <a:ext uri="{FF2B5EF4-FFF2-40B4-BE49-F238E27FC236}">
                      <a16:creationId xmlns:a16="http://schemas.microsoft.com/office/drawing/2014/main" id="{835FA713-36D9-4853-B51A-4CE7B90F8CCE}"/>
                    </a:ext>
                  </a:extLst>
                </p:cNvPr>
                <p:cNvSpPr txBox="1"/>
                <p:nvPr/>
              </p:nvSpPr>
              <p:spPr>
                <a:xfrm>
                  <a:off x="4140638" y="-551388"/>
                  <a:ext cx="2437960" cy="440769"/>
                </a:xfrm>
                <a:prstGeom prst="snip2Diag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pic>
            <p:nvPicPr>
              <p:cNvPr id="136" name="Image 135">
                <a:extLst>
                  <a:ext uri="{FF2B5EF4-FFF2-40B4-BE49-F238E27FC236}">
                    <a16:creationId xmlns:a16="http://schemas.microsoft.com/office/drawing/2014/main" id="{E1891B8B-B24B-471F-92A0-AD2F7A281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20" y="736508"/>
                <a:ext cx="583341" cy="440747"/>
              </a:xfrm>
              <a:prstGeom prst="snip2DiagRect">
                <a:avLst/>
              </a:prstGeom>
            </p:spPr>
          </p:pic>
          <p:pic>
            <p:nvPicPr>
              <p:cNvPr id="137" name="Image 136">
                <a:extLst>
                  <a:ext uri="{FF2B5EF4-FFF2-40B4-BE49-F238E27FC236}">
                    <a16:creationId xmlns:a16="http://schemas.microsoft.com/office/drawing/2014/main" id="{7FA6AE43-E23A-4D4B-B816-0A26DC225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372" y="736508"/>
                <a:ext cx="583341" cy="440747"/>
              </a:xfrm>
              <a:prstGeom prst="snip2DiagRect">
                <a:avLst/>
              </a:prstGeom>
            </p:spPr>
          </p:pic>
          <p:pic>
            <p:nvPicPr>
              <p:cNvPr id="138" name="Image 137">
                <a:extLst>
                  <a:ext uri="{FF2B5EF4-FFF2-40B4-BE49-F238E27FC236}">
                    <a16:creationId xmlns:a16="http://schemas.microsoft.com/office/drawing/2014/main" id="{0962EF3A-F599-4D5E-99BD-BA3CF4471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796" y="736508"/>
                <a:ext cx="583341" cy="440747"/>
              </a:xfrm>
              <a:prstGeom prst="snip2DiagRect">
                <a:avLst/>
              </a:prstGeom>
            </p:spPr>
          </p:pic>
          <p:pic>
            <p:nvPicPr>
              <p:cNvPr id="139" name="Image 138">
                <a:extLst>
                  <a:ext uri="{FF2B5EF4-FFF2-40B4-BE49-F238E27FC236}">
                    <a16:creationId xmlns:a16="http://schemas.microsoft.com/office/drawing/2014/main" id="{50D9F844-5DD3-4ABB-89C8-C70035152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948" y="736508"/>
                <a:ext cx="583341" cy="440747"/>
              </a:xfrm>
              <a:prstGeom prst="snip2DiagRect">
                <a:avLst/>
              </a:prstGeom>
            </p:spPr>
          </p:pic>
        </p:grpSp>
        <p:grpSp>
          <p:nvGrpSpPr>
            <p:cNvPr id="171" name="Groupe 170">
              <a:extLst>
                <a:ext uri="{FF2B5EF4-FFF2-40B4-BE49-F238E27FC236}">
                  <a16:creationId xmlns:a16="http://schemas.microsoft.com/office/drawing/2014/main" id="{5139D8F2-3713-4E83-B2E6-1A7C4628E444}"/>
                </a:ext>
              </a:extLst>
            </p:cNvPr>
            <p:cNvGrpSpPr/>
            <p:nvPr/>
          </p:nvGrpSpPr>
          <p:grpSpPr>
            <a:xfrm>
              <a:off x="7657970" y="4970421"/>
              <a:ext cx="2497342" cy="1051830"/>
              <a:chOff x="7657970" y="4970421"/>
              <a:chExt cx="2497342" cy="1051830"/>
            </a:xfrm>
          </p:grpSpPr>
          <p:sp>
            <p:nvSpPr>
              <p:cNvPr id="165" name="Rectangle : coins arrondis 5">
                <a:extLst>
                  <a:ext uri="{FF2B5EF4-FFF2-40B4-BE49-F238E27FC236}">
                    <a16:creationId xmlns:a16="http://schemas.microsoft.com/office/drawing/2014/main" id="{B406EE72-B767-42E0-8182-DCD90736B952}"/>
                  </a:ext>
                </a:extLst>
              </p:cNvPr>
              <p:cNvSpPr/>
              <p:nvPr/>
            </p:nvSpPr>
            <p:spPr>
              <a:xfrm>
                <a:off x="7657970" y="4970421"/>
                <a:ext cx="2497342" cy="105183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err="1">
                    <a:solidFill>
                      <a:schemeClr val="tx1"/>
                    </a:solidFill>
                  </a:rPr>
                  <a:t>Moteur</a:t>
                </a:r>
                <a:r>
                  <a:rPr lang="en-US" b="1" dirty="0">
                    <a:solidFill>
                      <a:schemeClr val="tx1"/>
                    </a:solidFill>
                  </a:rPr>
                  <a:t> droite</a:t>
                </a:r>
              </a:p>
            </p:txBody>
          </p:sp>
          <p:pic>
            <p:nvPicPr>
              <p:cNvPr id="166" name="Image 165">
                <a:extLst>
                  <a:ext uri="{FF2B5EF4-FFF2-40B4-BE49-F238E27FC236}">
                    <a16:creationId xmlns:a16="http://schemas.microsoft.com/office/drawing/2014/main" id="{02E7FF12-C3CA-452E-A86F-BD77E5024385}"/>
                  </a:ext>
                </a:extLst>
              </p:cNvPr>
              <p:cNvPicPr>
                <a:picLocks noChangeAspect="1"/>
              </p:cNvPicPr>
              <p:nvPr/>
            </p:nvPicPr>
            <p:blipFill rotWithShape="1">
              <a:blip r:embed="rId6">
                <a:extLst>
                  <a:ext uri="{28A0092B-C50C-407E-A947-70E740481C1C}">
                    <a14:useLocalDpi xmlns:a14="http://schemas.microsoft.com/office/drawing/2010/main" val="0"/>
                  </a:ext>
                </a:extLst>
              </a:blip>
              <a:srcRect l="30500" t="35848" r="31409" b="33470"/>
              <a:stretch/>
            </p:blipFill>
            <p:spPr>
              <a:xfrm>
                <a:off x="8641542" y="5406749"/>
                <a:ext cx="526326" cy="423946"/>
              </a:xfrm>
              <a:prstGeom prst="rect">
                <a:avLst/>
              </a:prstGeom>
            </p:spPr>
          </p:pic>
        </p:grpSp>
        <p:cxnSp>
          <p:nvCxnSpPr>
            <p:cNvPr id="167" name="Connecteur droit 166">
              <a:extLst>
                <a:ext uri="{FF2B5EF4-FFF2-40B4-BE49-F238E27FC236}">
                  <a16:creationId xmlns:a16="http://schemas.microsoft.com/office/drawing/2014/main" id="{6457CDF2-B062-4A99-9F5B-29DDB49223E0}"/>
                </a:ext>
              </a:extLst>
            </p:cNvPr>
            <p:cNvCxnSpPr>
              <a:cxnSpLocks/>
              <a:stCxn id="166" idx="1"/>
            </p:cNvCxnSpPr>
            <p:nvPr/>
          </p:nvCxnSpPr>
          <p:spPr>
            <a:xfrm flipH="1" flipV="1">
              <a:off x="7373378" y="5358702"/>
              <a:ext cx="1268164" cy="260020"/>
            </a:xfrm>
            <a:prstGeom prst="line">
              <a:avLst/>
            </a:prstGeom>
            <a:ln w="76200"/>
          </p:spPr>
          <p:style>
            <a:lnRef idx="3">
              <a:schemeClr val="dk1"/>
            </a:lnRef>
            <a:fillRef idx="0">
              <a:schemeClr val="dk1"/>
            </a:fillRef>
            <a:effectRef idx="2">
              <a:schemeClr val="dk1"/>
            </a:effectRef>
            <a:fontRef idx="minor">
              <a:schemeClr val="tx1"/>
            </a:fontRef>
          </p:style>
        </p:cxnSp>
        <p:grpSp>
          <p:nvGrpSpPr>
            <p:cNvPr id="173" name="Groupe 172">
              <a:extLst>
                <a:ext uri="{FF2B5EF4-FFF2-40B4-BE49-F238E27FC236}">
                  <a16:creationId xmlns:a16="http://schemas.microsoft.com/office/drawing/2014/main" id="{F41562F2-21C4-4197-AB4B-39F964DAA280}"/>
                </a:ext>
              </a:extLst>
            </p:cNvPr>
            <p:cNvGrpSpPr/>
            <p:nvPr/>
          </p:nvGrpSpPr>
          <p:grpSpPr>
            <a:xfrm>
              <a:off x="6397577" y="3811862"/>
              <a:ext cx="2287244" cy="369332"/>
              <a:chOff x="4140637" y="-515668"/>
              <a:chExt cx="2437963" cy="369332"/>
            </a:xfrm>
          </p:grpSpPr>
          <p:grpSp>
            <p:nvGrpSpPr>
              <p:cNvPr id="174" name="Groupe 173">
                <a:extLst>
                  <a:ext uri="{FF2B5EF4-FFF2-40B4-BE49-F238E27FC236}">
                    <a16:creationId xmlns:a16="http://schemas.microsoft.com/office/drawing/2014/main" id="{A5A6D024-F6B9-466C-89A0-E1028CEC0041}"/>
                  </a:ext>
                </a:extLst>
              </p:cNvPr>
              <p:cNvGrpSpPr/>
              <p:nvPr/>
            </p:nvGrpSpPr>
            <p:grpSpPr>
              <a:xfrm>
                <a:off x="4140638" y="-411195"/>
                <a:ext cx="2437962" cy="171631"/>
                <a:chOff x="4958200" y="281090"/>
                <a:chExt cx="2437962" cy="171631"/>
              </a:xfrm>
            </p:grpSpPr>
            <p:sp>
              <p:nvSpPr>
                <p:cNvPr id="176" name="Rectangle 175">
                  <a:extLst>
                    <a:ext uri="{FF2B5EF4-FFF2-40B4-BE49-F238E27FC236}">
                      <a16:creationId xmlns:a16="http://schemas.microsoft.com/office/drawing/2014/main" id="{EA9B8702-943B-4859-A672-D5A74580DC0F}"/>
                    </a:ext>
                  </a:extLst>
                </p:cNvPr>
                <p:cNvSpPr/>
                <p:nvPr/>
              </p:nvSpPr>
              <p:spPr>
                <a:xfrm>
                  <a:off x="4958201" y="407002"/>
                  <a:ext cx="2437961" cy="45719"/>
                </a:xfrm>
                <a:prstGeom prst="rect">
                  <a:avLst/>
                </a:prstGeom>
                <a:solidFill>
                  <a:srgbClr val="D7D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0418A06E-1AA8-4DD2-92EC-8B44E6EF5FE4}"/>
                    </a:ext>
                  </a:extLst>
                </p:cNvPr>
                <p:cNvSpPr/>
                <p:nvPr/>
              </p:nvSpPr>
              <p:spPr>
                <a:xfrm>
                  <a:off x="4958201" y="361283"/>
                  <a:ext cx="2437961" cy="45719"/>
                </a:xfrm>
                <a:prstGeom prst="rect">
                  <a:avLst/>
                </a:prstGeom>
                <a:solidFill>
                  <a:srgbClr val="C5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177">
                  <a:extLst>
                    <a:ext uri="{FF2B5EF4-FFF2-40B4-BE49-F238E27FC236}">
                      <a16:creationId xmlns:a16="http://schemas.microsoft.com/office/drawing/2014/main" id="{782E5DAF-2738-49AC-B94D-C5407F68F35F}"/>
                    </a:ext>
                  </a:extLst>
                </p:cNvPr>
                <p:cNvSpPr/>
                <p:nvPr/>
              </p:nvSpPr>
              <p:spPr>
                <a:xfrm>
                  <a:off x="4958201" y="315564"/>
                  <a:ext cx="2437961" cy="45719"/>
                </a:xfrm>
                <a:prstGeom prst="rect">
                  <a:avLst/>
                </a:prstGeom>
                <a:solidFill>
                  <a:srgbClr val="9E2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ectangle 178">
                  <a:extLst>
                    <a:ext uri="{FF2B5EF4-FFF2-40B4-BE49-F238E27FC236}">
                      <a16:creationId xmlns:a16="http://schemas.microsoft.com/office/drawing/2014/main" id="{6A11A63A-19B8-41FC-BDFC-DE7E7FEA3FEC}"/>
                    </a:ext>
                  </a:extLst>
                </p:cNvPr>
                <p:cNvSpPr/>
                <p:nvPr/>
              </p:nvSpPr>
              <p:spPr>
                <a:xfrm>
                  <a:off x="4958200" y="281090"/>
                  <a:ext cx="2437961" cy="45719"/>
                </a:xfrm>
                <a:prstGeom prst="rect">
                  <a:avLst/>
                </a:prstGeom>
                <a:solidFill>
                  <a:srgbClr val="2B2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5" name="ZoneTexte 174">
                <a:extLst>
                  <a:ext uri="{FF2B5EF4-FFF2-40B4-BE49-F238E27FC236}">
                    <a16:creationId xmlns:a16="http://schemas.microsoft.com/office/drawing/2014/main" id="{26D35FCB-CB5D-481B-9091-9A94887A115B}"/>
                  </a:ext>
                </a:extLst>
              </p:cNvPr>
              <p:cNvSpPr txBox="1"/>
              <p:nvPr/>
            </p:nvSpPr>
            <p:spPr>
              <a:xfrm>
                <a:off x="4140637" y="-515668"/>
                <a:ext cx="2437962" cy="369332"/>
              </a:xfrm>
              <a:prstGeom prst="rect">
                <a:avLst/>
              </a:prstGeom>
              <a:noFill/>
            </p:spPr>
            <p:txBody>
              <a:bodyPr wrap="square" rtlCol="0">
                <a:spAutoFit/>
              </a:bodyPr>
              <a:lstStyle/>
              <a:p>
                <a:pPr algn="ctr"/>
                <a:r>
                  <a:rPr lang="en-US" dirty="0">
                    <a:ln>
                      <a:solidFill>
                        <a:schemeClr val="tx1"/>
                      </a:solidFill>
                    </a:ln>
                    <a:solidFill>
                      <a:schemeClr val="accent3">
                        <a:lumMod val="20000"/>
                        <a:lumOff val="80000"/>
                      </a:schemeClr>
                    </a:solidFill>
                  </a:rPr>
                  <a:t>Grove</a:t>
                </a:r>
              </a:p>
            </p:txBody>
          </p:sp>
        </p:grpSp>
        <p:cxnSp>
          <p:nvCxnSpPr>
            <p:cNvPr id="120" name="Connecteur droit 119">
              <a:extLst>
                <a:ext uri="{FF2B5EF4-FFF2-40B4-BE49-F238E27FC236}">
                  <a16:creationId xmlns:a16="http://schemas.microsoft.com/office/drawing/2014/main" id="{4418B41B-4F8D-4439-9053-B500EC542FA3}"/>
                </a:ext>
              </a:extLst>
            </p:cNvPr>
            <p:cNvCxnSpPr>
              <a:cxnSpLocks/>
              <a:endCxn id="128" idx="3"/>
            </p:cNvCxnSpPr>
            <p:nvPr/>
          </p:nvCxnSpPr>
          <p:spPr>
            <a:xfrm flipH="1">
              <a:off x="3964457" y="5373436"/>
              <a:ext cx="1343281" cy="245800"/>
            </a:xfrm>
            <a:prstGeom prst="line">
              <a:avLst/>
            </a:prstGeom>
            <a:ln w="76200"/>
          </p:spPr>
          <p:style>
            <a:lnRef idx="3">
              <a:schemeClr val="dk1"/>
            </a:lnRef>
            <a:fillRef idx="0">
              <a:schemeClr val="dk1"/>
            </a:fillRef>
            <a:effectRef idx="2">
              <a:schemeClr val="dk1"/>
            </a:effectRef>
            <a:fontRef idx="minor">
              <a:schemeClr val="tx1"/>
            </a:fontRef>
          </p:style>
        </p:cxnSp>
        <p:sp>
          <p:nvSpPr>
            <p:cNvPr id="181" name="ZoneTexte 180">
              <a:extLst>
                <a:ext uri="{FF2B5EF4-FFF2-40B4-BE49-F238E27FC236}">
                  <a16:creationId xmlns:a16="http://schemas.microsoft.com/office/drawing/2014/main" id="{D381D5C0-39F3-4BF6-ACF1-555910D942B9}"/>
                </a:ext>
              </a:extLst>
            </p:cNvPr>
            <p:cNvSpPr txBox="1"/>
            <p:nvPr/>
          </p:nvSpPr>
          <p:spPr>
            <a:xfrm>
              <a:off x="2008437" y="3756145"/>
              <a:ext cx="791879" cy="646331"/>
            </a:xfrm>
            <a:prstGeom prst="rect">
              <a:avLst/>
            </a:prstGeom>
            <a:noFill/>
          </p:spPr>
          <p:txBody>
            <a:bodyPr wrap="square">
              <a:spAutoFit/>
            </a:bodyPr>
            <a:lstStyle/>
            <a:p>
              <a:r>
                <a:rPr lang="en-US" b="1" dirty="0">
                  <a:latin typeface="Consolas" panose="020B0609020204030204" pitchFamily="49" charset="0"/>
                </a:rPr>
                <a:t>I2C </a:t>
              </a:r>
              <a:r>
                <a:rPr lang="en-US" b="1" dirty="0">
                  <a:effectLst/>
                  <a:latin typeface="Consolas" panose="020B0609020204030204" pitchFamily="49" charset="0"/>
                </a:rPr>
                <a:t>0x70</a:t>
              </a:r>
            </a:p>
          </p:txBody>
        </p:sp>
        <p:sp>
          <p:nvSpPr>
            <p:cNvPr id="182" name="ZoneTexte 181">
              <a:extLst>
                <a:ext uri="{FF2B5EF4-FFF2-40B4-BE49-F238E27FC236}">
                  <a16:creationId xmlns:a16="http://schemas.microsoft.com/office/drawing/2014/main" id="{D9650F8F-F769-45D2-8ED0-D3A5D1CC01CE}"/>
                </a:ext>
              </a:extLst>
            </p:cNvPr>
            <p:cNvSpPr txBox="1"/>
            <p:nvPr/>
          </p:nvSpPr>
          <p:spPr>
            <a:xfrm>
              <a:off x="10206408" y="3830827"/>
              <a:ext cx="791879" cy="646331"/>
            </a:xfrm>
            <a:prstGeom prst="rect">
              <a:avLst/>
            </a:prstGeom>
            <a:noFill/>
          </p:spPr>
          <p:txBody>
            <a:bodyPr wrap="square">
              <a:spAutoFit/>
            </a:bodyPr>
            <a:lstStyle/>
            <a:p>
              <a:r>
                <a:rPr lang="en-US" b="1">
                  <a:latin typeface="Consolas" panose="020B0609020204030204" pitchFamily="49" charset="0"/>
                </a:rPr>
                <a:t>I2C </a:t>
              </a:r>
              <a:r>
                <a:rPr lang="en-US" b="1">
                  <a:effectLst/>
                  <a:latin typeface="Consolas" panose="020B0609020204030204" pitchFamily="49" charset="0"/>
                </a:rPr>
                <a:t>0x73</a:t>
              </a:r>
              <a:endParaRPr lang="en-US" b="1" dirty="0">
                <a:effectLst/>
                <a:latin typeface="Consolas" panose="020B0609020204030204" pitchFamily="49" charset="0"/>
              </a:endParaRPr>
            </a:p>
          </p:txBody>
        </p:sp>
        <p:sp>
          <p:nvSpPr>
            <p:cNvPr id="183" name="ZoneTexte 182">
              <a:extLst>
                <a:ext uri="{FF2B5EF4-FFF2-40B4-BE49-F238E27FC236}">
                  <a16:creationId xmlns:a16="http://schemas.microsoft.com/office/drawing/2014/main" id="{885EB086-66F2-41FA-AEAD-AC1A33B513AE}"/>
                </a:ext>
              </a:extLst>
            </p:cNvPr>
            <p:cNvSpPr txBox="1"/>
            <p:nvPr/>
          </p:nvSpPr>
          <p:spPr>
            <a:xfrm>
              <a:off x="5483923" y="5739311"/>
              <a:ext cx="902085" cy="276999"/>
            </a:xfrm>
            <a:prstGeom prst="rect">
              <a:avLst/>
            </a:prstGeom>
            <a:noFill/>
          </p:spPr>
          <p:txBody>
            <a:bodyPr wrap="square">
              <a:spAutoFit/>
            </a:bodyPr>
            <a:lstStyle/>
            <a:p>
              <a:r>
                <a:rPr lang="en-US" sz="1200" b="1" dirty="0">
                  <a:latin typeface="Consolas" panose="020B0609020204030204" pitchFamily="49" charset="0"/>
                </a:rPr>
                <a:t>I2C </a:t>
              </a:r>
              <a:r>
                <a:rPr lang="en-US" sz="1200" b="1" dirty="0">
                  <a:effectLst/>
                  <a:latin typeface="Consolas" panose="020B0609020204030204" pitchFamily="49" charset="0"/>
                </a:rPr>
                <a:t>0x20</a:t>
              </a:r>
            </a:p>
          </p:txBody>
        </p:sp>
        <p:sp>
          <p:nvSpPr>
            <p:cNvPr id="185" name="ZoneTexte 184">
              <a:extLst>
                <a:ext uri="{FF2B5EF4-FFF2-40B4-BE49-F238E27FC236}">
                  <a16:creationId xmlns:a16="http://schemas.microsoft.com/office/drawing/2014/main" id="{EF24FBB3-F487-42F9-8326-53686BB4D088}"/>
                </a:ext>
              </a:extLst>
            </p:cNvPr>
            <p:cNvSpPr txBox="1"/>
            <p:nvPr/>
          </p:nvSpPr>
          <p:spPr>
            <a:xfrm>
              <a:off x="6600406" y="5733585"/>
              <a:ext cx="1242203" cy="276999"/>
            </a:xfrm>
            <a:prstGeom prst="rect">
              <a:avLst/>
            </a:prstGeom>
            <a:noFill/>
          </p:spPr>
          <p:txBody>
            <a:bodyPr wrap="square">
              <a:spAutoFit/>
            </a:bodyPr>
            <a:lstStyle/>
            <a:p>
              <a:r>
                <a:rPr lang="en-US" sz="1200" b="1" dirty="0">
                  <a:latin typeface="Consolas" panose="020B0609020204030204" pitchFamily="49" charset="0"/>
                </a:rPr>
                <a:t>I2C </a:t>
              </a:r>
              <a:r>
                <a:rPr lang="en-US" sz="1200" b="1" dirty="0">
                  <a:effectLst/>
                  <a:latin typeface="Consolas" panose="020B0609020204030204" pitchFamily="49" charset="0"/>
                </a:rPr>
                <a:t>0x21</a:t>
              </a:r>
            </a:p>
          </p:txBody>
        </p:sp>
        <p:pic>
          <p:nvPicPr>
            <p:cNvPr id="12" name="Image 11">
              <a:extLst>
                <a:ext uri="{FF2B5EF4-FFF2-40B4-BE49-F238E27FC236}">
                  <a16:creationId xmlns:a16="http://schemas.microsoft.com/office/drawing/2014/main" id="{7C7941B7-B5F6-47B1-B217-79E00712CB07}"/>
                </a:ext>
              </a:extLst>
            </p:cNvPr>
            <p:cNvPicPr>
              <a:picLocks noChangeAspect="1"/>
            </p:cNvPicPr>
            <p:nvPr/>
          </p:nvPicPr>
          <p:blipFill rotWithShape="1">
            <a:blip r:embed="rId7">
              <a:extLst>
                <a:ext uri="{28A0092B-C50C-407E-A947-70E740481C1C}">
                  <a14:useLocalDpi xmlns:a14="http://schemas.microsoft.com/office/drawing/2010/main" val="0"/>
                </a:ext>
              </a:extLst>
            </a:blip>
            <a:srcRect l="29140" r="29557"/>
            <a:stretch/>
          </p:blipFill>
          <p:spPr>
            <a:xfrm>
              <a:off x="5252856" y="2438181"/>
              <a:ext cx="261093" cy="284583"/>
            </a:xfrm>
            <a:prstGeom prst="rect">
              <a:avLst/>
            </a:prstGeom>
          </p:spPr>
        </p:pic>
        <p:pic>
          <p:nvPicPr>
            <p:cNvPr id="17" name="Image 16">
              <a:extLst>
                <a:ext uri="{FF2B5EF4-FFF2-40B4-BE49-F238E27FC236}">
                  <a16:creationId xmlns:a16="http://schemas.microsoft.com/office/drawing/2014/main" id="{E0DF4DC3-F01B-42B6-8995-564F57D7EBE4}"/>
                </a:ext>
              </a:extLst>
            </p:cNvPr>
            <p:cNvPicPr>
              <a:picLocks noChangeAspect="1"/>
            </p:cNvPicPr>
            <p:nvPr/>
          </p:nvPicPr>
          <p:blipFill rotWithShape="1">
            <a:blip r:embed="rId8">
              <a:extLst>
                <a:ext uri="{28A0092B-C50C-407E-A947-70E740481C1C}">
                  <a14:useLocalDpi xmlns:a14="http://schemas.microsoft.com/office/drawing/2010/main" val="0"/>
                </a:ext>
              </a:extLst>
            </a:blip>
            <a:srcRect l="23751" t="13612" r="50208" b="14727"/>
            <a:stretch/>
          </p:blipFill>
          <p:spPr>
            <a:xfrm rot="16200000">
              <a:off x="5394563" y="5001660"/>
              <a:ext cx="494749" cy="858754"/>
            </a:xfrm>
            <a:prstGeom prst="rect">
              <a:avLst/>
            </a:prstGeom>
          </p:spPr>
        </p:pic>
        <p:pic>
          <p:nvPicPr>
            <p:cNvPr id="168" name="Image 167">
              <a:extLst>
                <a:ext uri="{FF2B5EF4-FFF2-40B4-BE49-F238E27FC236}">
                  <a16:creationId xmlns:a16="http://schemas.microsoft.com/office/drawing/2014/main" id="{4498CEE8-C12C-4606-8532-35FFA6F17731}"/>
                </a:ext>
              </a:extLst>
            </p:cNvPr>
            <p:cNvPicPr>
              <a:picLocks noChangeAspect="1"/>
            </p:cNvPicPr>
            <p:nvPr/>
          </p:nvPicPr>
          <p:blipFill rotWithShape="1">
            <a:blip r:embed="rId8">
              <a:extLst>
                <a:ext uri="{28A0092B-C50C-407E-A947-70E740481C1C}">
                  <a14:useLocalDpi xmlns:a14="http://schemas.microsoft.com/office/drawing/2010/main" val="0"/>
                </a:ext>
              </a:extLst>
            </a:blip>
            <a:srcRect l="23751" t="13612" r="50208" b="14727"/>
            <a:stretch/>
          </p:blipFill>
          <p:spPr>
            <a:xfrm rot="5400000">
              <a:off x="6709626" y="4986045"/>
              <a:ext cx="494749" cy="858754"/>
            </a:xfrm>
            <a:prstGeom prst="rect">
              <a:avLst/>
            </a:prstGeom>
          </p:spPr>
        </p:pic>
        <p:pic>
          <p:nvPicPr>
            <p:cNvPr id="20" name="Image 19">
              <a:extLst>
                <a:ext uri="{FF2B5EF4-FFF2-40B4-BE49-F238E27FC236}">
                  <a16:creationId xmlns:a16="http://schemas.microsoft.com/office/drawing/2014/main" id="{912C08EB-03E1-4142-BE3E-B2E534747B13}"/>
                </a:ext>
              </a:extLst>
            </p:cNvPr>
            <p:cNvPicPr>
              <a:picLocks noChangeAspect="1"/>
            </p:cNvPicPr>
            <p:nvPr/>
          </p:nvPicPr>
          <p:blipFill rotWithShape="1">
            <a:blip r:embed="rId9">
              <a:extLst>
                <a:ext uri="{28A0092B-C50C-407E-A947-70E740481C1C}">
                  <a14:useLocalDpi xmlns:a14="http://schemas.microsoft.com/office/drawing/2010/main" val="0"/>
                </a:ext>
              </a:extLst>
            </a:blip>
            <a:srcRect l="8992" t="38523" r="10464" b="38161"/>
            <a:stretch/>
          </p:blipFill>
          <p:spPr>
            <a:xfrm rot="10800000">
              <a:off x="2719012" y="3724849"/>
              <a:ext cx="1703719" cy="493203"/>
            </a:xfrm>
            <a:prstGeom prst="rect">
              <a:avLst/>
            </a:prstGeom>
          </p:spPr>
        </p:pic>
        <p:pic>
          <p:nvPicPr>
            <p:cNvPr id="169" name="Image 168">
              <a:extLst>
                <a:ext uri="{FF2B5EF4-FFF2-40B4-BE49-F238E27FC236}">
                  <a16:creationId xmlns:a16="http://schemas.microsoft.com/office/drawing/2014/main" id="{8612FA4D-AC38-49CA-AA25-CA9888F0349D}"/>
                </a:ext>
              </a:extLst>
            </p:cNvPr>
            <p:cNvPicPr>
              <a:picLocks noChangeAspect="1"/>
            </p:cNvPicPr>
            <p:nvPr/>
          </p:nvPicPr>
          <p:blipFill rotWithShape="1">
            <a:blip r:embed="rId9">
              <a:extLst>
                <a:ext uri="{28A0092B-C50C-407E-A947-70E740481C1C}">
                  <a14:useLocalDpi xmlns:a14="http://schemas.microsoft.com/office/drawing/2010/main" val="0"/>
                </a:ext>
              </a:extLst>
            </a:blip>
            <a:srcRect l="8992" t="38523" r="10464" b="38161"/>
            <a:stretch/>
          </p:blipFill>
          <p:spPr>
            <a:xfrm>
              <a:off x="8393121" y="3791367"/>
              <a:ext cx="1703719" cy="493203"/>
            </a:xfrm>
            <a:prstGeom prst="rect">
              <a:avLst/>
            </a:prstGeom>
          </p:spPr>
        </p:pic>
        <p:pic>
          <p:nvPicPr>
            <p:cNvPr id="78" name="Image 77">
              <a:extLst>
                <a:ext uri="{FF2B5EF4-FFF2-40B4-BE49-F238E27FC236}">
                  <a16:creationId xmlns:a16="http://schemas.microsoft.com/office/drawing/2014/main" id="{3060B8BE-0FB8-4CB3-890A-EEBB9F4FE05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212639" y="3473597"/>
              <a:ext cx="2046914" cy="1664158"/>
            </a:xfrm>
            <a:prstGeom prst="rect">
              <a:avLst/>
            </a:prstGeom>
          </p:spPr>
        </p:pic>
      </p:grpSp>
    </p:spTree>
    <p:extLst>
      <p:ext uri="{BB962C8B-B14F-4D97-AF65-F5344CB8AC3E}">
        <p14:creationId xmlns:p14="http://schemas.microsoft.com/office/powerpoint/2010/main" val="2272273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e 15">
            <a:extLst>
              <a:ext uri="{FF2B5EF4-FFF2-40B4-BE49-F238E27FC236}">
                <a16:creationId xmlns:a16="http://schemas.microsoft.com/office/drawing/2014/main" id="{2C7C56AC-0815-4BC7-A4E6-F899714A6160}"/>
              </a:ext>
            </a:extLst>
          </p:cNvPr>
          <p:cNvGrpSpPr/>
          <p:nvPr/>
        </p:nvGrpSpPr>
        <p:grpSpPr>
          <a:xfrm>
            <a:off x="151003" y="443295"/>
            <a:ext cx="6014905" cy="4179039"/>
            <a:chOff x="109058" y="109057"/>
            <a:chExt cx="2880000" cy="2880000"/>
          </a:xfrm>
        </p:grpSpPr>
        <p:sp>
          <p:nvSpPr>
            <p:cNvPr id="19" name="Rectangle 18">
              <a:extLst>
                <a:ext uri="{FF2B5EF4-FFF2-40B4-BE49-F238E27FC236}">
                  <a16:creationId xmlns:a16="http://schemas.microsoft.com/office/drawing/2014/main" id="{93D59C92-A552-42B5-ACD5-863477ABB406}"/>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21" name="Rectangle : avec coin rogné 20">
              <a:extLst>
                <a:ext uri="{FF2B5EF4-FFF2-40B4-BE49-F238E27FC236}">
                  <a16:creationId xmlns:a16="http://schemas.microsoft.com/office/drawing/2014/main" id="{98497EEC-A384-47CB-86A2-761D3330A282}"/>
                </a:ext>
              </a:extLst>
            </p:cNvPr>
            <p:cNvSpPr/>
            <p:nvPr/>
          </p:nvSpPr>
          <p:spPr>
            <a:xfrm>
              <a:off x="109058" y="109057"/>
              <a:ext cx="2880000" cy="2880000"/>
            </a:xfrm>
            <a:prstGeom prst="snip1Rect">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23" name="ZoneTexte 22">
              <a:extLst>
                <a:ext uri="{FF2B5EF4-FFF2-40B4-BE49-F238E27FC236}">
                  <a16:creationId xmlns:a16="http://schemas.microsoft.com/office/drawing/2014/main" id="{73B3E2D8-5930-4A87-8AB8-3B27CCBF0A6D}"/>
                </a:ext>
              </a:extLst>
            </p:cNvPr>
            <p:cNvSpPr txBox="1"/>
            <p:nvPr/>
          </p:nvSpPr>
          <p:spPr>
            <a:xfrm>
              <a:off x="2701254" y="109057"/>
              <a:ext cx="287803" cy="254526"/>
            </a:xfrm>
            <a:prstGeom prst="rect">
              <a:avLst/>
            </a:prstGeom>
            <a:noFill/>
          </p:spPr>
          <p:txBody>
            <a:bodyPr wrap="square" rtlCol="0">
              <a:spAutoFit/>
            </a:bodyPr>
            <a:lstStyle/>
            <a:p>
              <a:pPr algn="r"/>
              <a:r>
                <a:rPr lang="en-US" b="1" dirty="0"/>
                <a:t>8</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2794000" y="627960"/>
            <a:ext cx="3153794" cy="4247317"/>
          </a:xfrm>
          <a:prstGeom prst="rect">
            <a:avLst/>
          </a:prstGeom>
          <a:noFill/>
        </p:spPr>
        <p:txBody>
          <a:bodyPr wrap="square" rtlCol="0">
            <a:spAutoFit/>
          </a:bodyPr>
          <a:lstStyle/>
          <a:p>
            <a:r>
              <a:rPr lang="fr-FR" dirty="0"/>
              <a:t>Coupez la partie à couper marquée d’un « X ». Insérez le moteur jusqu’au bout. Insérez le cache du moteur jusqu’au « clic ». Ajouter ensuite un collier pour maintenir le câble.</a:t>
            </a:r>
          </a:p>
          <a:p>
            <a:r>
              <a:rPr lang="fr-FR" dirty="0"/>
              <a:t>Positionner et visser les supports moteurs sur le rollator, au plus haut sur les poignées. Le câble de 120cm est à gauche. Faites courir les câbles moteur le long du rollator et maintenez les avec une gaine spirale.</a:t>
            </a:r>
          </a:p>
          <a:p>
            <a:endParaRPr lang="fr-FR" dirty="0"/>
          </a:p>
        </p:txBody>
      </p:sp>
      <p:pic>
        <p:nvPicPr>
          <p:cNvPr id="8" name="Image 7">
            <a:extLst>
              <a:ext uri="{FF2B5EF4-FFF2-40B4-BE49-F238E27FC236}">
                <a16:creationId xmlns:a16="http://schemas.microsoft.com/office/drawing/2014/main" id="{B98D0B10-20E3-4AEC-9209-75EF4354AE49}"/>
              </a:ext>
            </a:extLst>
          </p:cNvPr>
          <p:cNvPicPr>
            <a:picLocks noChangeAspect="1"/>
          </p:cNvPicPr>
          <p:nvPr/>
        </p:nvPicPr>
        <p:blipFill rotWithShape="1">
          <a:blip r:embed="rId2">
            <a:extLst>
              <a:ext uri="{28A0092B-C50C-407E-A947-70E740481C1C}">
                <a14:useLocalDpi xmlns:a14="http://schemas.microsoft.com/office/drawing/2010/main" val="0"/>
              </a:ext>
            </a:extLst>
          </a:blip>
          <a:srcRect l="25803" t="9157" r="-2728" b="20123"/>
          <a:stretch/>
        </p:blipFill>
        <p:spPr>
          <a:xfrm>
            <a:off x="384030" y="565529"/>
            <a:ext cx="761524" cy="1240201"/>
          </a:xfrm>
          <a:prstGeom prst="rect">
            <a:avLst/>
          </a:prstGeom>
        </p:spPr>
      </p:pic>
      <p:pic>
        <p:nvPicPr>
          <p:cNvPr id="10" name="Image 9">
            <a:extLst>
              <a:ext uri="{FF2B5EF4-FFF2-40B4-BE49-F238E27FC236}">
                <a16:creationId xmlns:a16="http://schemas.microsoft.com/office/drawing/2014/main" id="{5A205BE1-177C-48FC-A6D9-BB2A459D2E59}"/>
              </a:ext>
            </a:extLst>
          </p:cNvPr>
          <p:cNvPicPr>
            <a:picLocks noChangeAspect="1"/>
          </p:cNvPicPr>
          <p:nvPr/>
        </p:nvPicPr>
        <p:blipFill rotWithShape="1">
          <a:blip r:embed="rId3">
            <a:extLst>
              <a:ext uri="{28A0092B-C50C-407E-A947-70E740481C1C}">
                <a14:useLocalDpi xmlns:a14="http://schemas.microsoft.com/office/drawing/2010/main" val="0"/>
              </a:ext>
            </a:extLst>
          </a:blip>
          <a:srcRect l="24465" t="9950" r="14599" b="6869"/>
          <a:stretch/>
        </p:blipFill>
        <p:spPr>
          <a:xfrm rot="5400000">
            <a:off x="783611" y="2285013"/>
            <a:ext cx="1192539" cy="732534"/>
          </a:xfrm>
          <a:prstGeom prst="rect">
            <a:avLst/>
          </a:prstGeom>
        </p:spPr>
      </p:pic>
      <p:pic>
        <p:nvPicPr>
          <p:cNvPr id="17" name="Image 16">
            <a:extLst>
              <a:ext uri="{FF2B5EF4-FFF2-40B4-BE49-F238E27FC236}">
                <a16:creationId xmlns:a16="http://schemas.microsoft.com/office/drawing/2014/main" id="{931052E8-4724-436F-9667-094DC45875E7}"/>
              </a:ext>
            </a:extLst>
          </p:cNvPr>
          <p:cNvPicPr>
            <a:picLocks noChangeAspect="1"/>
          </p:cNvPicPr>
          <p:nvPr/>
        </p:nvPicPr>
        <p:blipFill rotWithShape="1">
          <a:blip r:embed="rId4">
            <a:extLst>
              <a:ext uri="{28A0092B-C50C-407E-A947-70E740481C1C}">
                <a14:useLocalDpi xmlns:a14="http://schemas.microsoft.com/office/drawing/2010/main" val="0"/>
              </a:ext>
            </a:extLst>
          </a:blip>
          <a:srcRect r="30250"/>
          <a:stretch/>
        </p:blipFill>
        <p:spPr>
          <a:xfrm rot="5400000">
            <a:off x="1418910" y="3511952"/>
            <a:ext cx="1093260" cy="705327"/>
          </a:xfrm>
          <a:prstGeom prst="rect">
            <a:avLst/>
          </a:prstGeom>
        </p:spPr>
      </p:pic>
      <p:pic>
        <p:nvPicPr>
          <p:cNvPr id="20" name="Image 19">
            <a:extLst>
              <a:ext uri="{FF2B5EF4-FFF2-40B4-BE49-F238E27FC236}">
                <a16:creationId xmlns:a16="http://schemas.microsoft.com/office/drawing/2014/main" id="{48BA90B8-AA0E-4B76-83D1-FE75965272ED}"/>
              </a:ext>
            </a:extLst>
          </p:cNvPr>
          <p:cNvPicPr>
            <a:picLocks noChangeAspect="1"/>
          </p:cNvPicPr>
          <p:nvPr/>
        </p:nvPicPr>
        <p:blipFill rotWithShape="1">
          <a:blip r:embed="rId5">
            <a:extLst>
              <a:ext uri="{28A0092B-C50C-407E-A947-70E740481C1C}">
                <a14:useLocalDpi xmlns:a14="http://schemas.microsoft.com/office/drawing/2010/main" val="0"/>
              </a:ext>
            </a:extLst>
          </a:blip>
          <a:srcRect r="33164"/>
          <a:stretch/>
        </p:blipFill>
        <p:spPr>
          <a:xfrm rot="5400000">
            <a:off x="318286" y="3494064"/>
            <a:ext cx="1096262" cy="738100"/>
          </a:xfrm>
          <a:prstGeom prst="rect">
            <a:avLst/>
          </a:prstGeom>
        </p:spPr>
      </p:pic>
      <p:cxnSp>
        <p:nvCxnSpPr>
          <p:cNvPr id="22" name="Connecteur droit avec flèche 21">
            <a:extLst>
              <a:ext uri="{FF2B5EF4-FFF2-40B4-BE49-F238E27FC236}">
                <a16:creationId xmlns:a16="http://schemas.microsoft.com/office/drawing/2014/main" id="{88EA5A1A-D1FF-4A44-BFE6-164E8486B8C0}"/>
              </a:ext>
            </a:extLst>
          </p:cNvPr>
          <p:cNvCxnSpPr>
            <a:cxnSpLocks/>
            <a:stCxn id="20" idx="0"/>
            <a:endCxn id="17" idx="2"/>
          </p:cNvCxnSpPr>
          <p:nvPr/>
        </p:nvCxnSpPr>
        <p:spPr>
          <a:xfrm>
            <a:off x="1235467" y="3863114"/>
            <a:ext cx="377410" cy="15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9" name="Image 8">
            <a:extLst>
              <a:ext uri="{FF2B5EF4-FFF2-40B4-BE49-F238E27FC236}">
                <a16:creationId xmlns:a16="http://schemas.microsoft.com/office/drawing/2014/main" id="{948E272C-0D0D-403E-897D-E0ECC11D710A}"/>
              </a:ext>
            </a:extLst>
          </p:cNvPr>
          <p:cNvPicPr>
            <a:picLocks noChangeAspect="1"/>
          </p:cNvPicPr>
          <p:nvPr/>
        </p:nvPicPr>
        <p:blipFill rotWithShape="1">
          <a:blip r:embed="rId6">
            <a:extLst>
              <a:ext uri="{28A0092B-C50C-407E-A947-70E740481C1C}">
                <a14:useLocalDpi xmlns:a14="http://schemas.microsoft.com/office/drawing/2010/main" val="0"/>
              </a:ext>
            </a:extLst>
          </a:blip>
          <a:srcRect l="28330" t="6464" r="18116" b="22447"/>
          <a:stretch/>
        </p:blipFill>
        <p:spPr>
          <a:xfrm>
            <a:off x="1424172" y="796532"/>
            <a:ext cx="1208040" cy="905242"/>
          </a:xfrm>
          <a:prstGeom prst="rect">
            <a:avLst/>
          </a:prstGeom>
        </p:spPr>
      </p:pic>
      <p:cxnSp>
        <p:nvCxnSpPr>
          <p:cNvPr id="24" name="Connecteur droit avec flèche 23">
            <a:extLst>
              <a:ext uri="{FF2B5EF4-FFF2-40B4-BE49-F238E27FC236}">
                <a16:creationId xmlns:a16="http://schemas.microsoft.com/office/drawing/2014/main" id="{9130C3D4-EEEB-4B90-AA05-75D56633B33C}"/>
              </a:ext>
            </a:extLst>
          </p:cNvPr>
          <p:cNvCxnSpPr>
            <a:cxnSpLocks/>
          </p:cNvCxnSpPr>
          <p:nvPr/>
        </p:nvCxnSpPr>
        <p:spPr>
          <a:xfrm>
            <a:off x="1073679" y="1496714"/>
            <a:ext cx="377410" cy="15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62533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5"/>
            <a:ext cx="6014905" cy="4179039"/>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254526"/>
            </a:xfrm>
            <a:prstGeom prst="rect">
              <a:avLst/>
            </a:prstGeom>
            <a:noFill/>
          </p:spPr>
          <p:txBody>
            <a:bodyPr wrap="square" rtlCol="0">
              <a:spAutoFit/>
            </a:bodyPr>
            <a:lstStyle/>
            <a:p>
              <a:pPr algn="r"/>
              <a:r>
                <a:rPr lang="en-US" b="1" dirty="0"/>
                <a:t>9</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2794000" y="627960"/>
            <a:ext cx="3153794" cy="2862322"/>
          </a:xfrm>
          <a:prstGeom prst="rect">
            <a:avLst/>
          </a:prstGeom>
          <a:noFill/>
        </p:spPr>
        <p:txBody>
          <a:bodyPr wrap="square" rtlCol="0">
            <a:spAutoFit/>
          </a:bodyPr>
          <a:lstStyle/>
          <a:p>
            <a:r>
              <a:rPr lang="fr-FR" dirty="0"/>
              <a:t>Boîtiers capteurs:</a:t>
            </a:r>
          </a:p>
          <a:p>
            <a:r>
              <a:rPr lang="fr-FR" dirty="0"/>
              <a:t>Positionnez les boîtiers capteurs au dessus des roues avant du déambulateur.</a:t>
            </a:r>
          </a:p>
          <a:p>
            <a:endParaRPr lang="fr-FR" dirty="0"/>
          </a:p>
          <a:p>
            <a:r>
              <a:rPr lang="fr-FR" dirty="0"/>
              <a:t>Fixez-les avec des colliers via les trous en dessous.  Passez le câble Grove de gauche le long de la structure du déambulateur.</a:t>
            </a:r>
          </a:p>
        </p:txBody>
      </p:sp>
      <p:pic>
        <p:nvPicPr>
          <p:cNvPr id="3" name="Image 2">
            <a:extLst>
              <a:ext uri="{FF2B5EF4-FFF2-40B4-BE49-F238E27FC236}">
                <a16:creationId xmlns:a16="http://schemas.microsoft.com/office/drawing/2014/main" id="{B53330F3-9C59-45D7-A893-FAEE2D5F4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01251" y="1862976"/>
            <a:ext cx="2700365" cy="1215165"/>
          </a:xfrm>
          <a:prstGeom prst="rect">
            <a:avLst/>
          </a:prstGeom>
        </p:spPr>
      </p:pic>
      <p:pic>
        <p:nvPicPr>
          <p:cNvPr id="11" name="Image 10">
            <a:extLst>
              <a:ext uri="{FF2B5EF4-FFF2-40B4-BE49-F238E27FC236}">
                <a16:creationId xmlns:a16="http://schemas.microsoft.com/office/drawing/2014/main" id="{06143997-C8C4-45D5-9AD2-83837B381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04258" y="1862978"/>
            <a:ext cx="2700369" cy="1215166"/>
          </a:xfrm>
          <a:prstGeom prst="rect">
            <a:avLst/>
          </a:prstGeom>
        </p:spPr>
      </p:pic>
    </p:spTree>
    <p:extLst>
      <p:ext uri="{BB962C8B-B14F-4D97-AF65-F5344CB8AC3E}">
        <p14:creationId xmlns:p14="http://schemas.microsoft.com/office/powerpoint/2010/main" val="195539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5"/>
            <a:ext cx="6014905" cy="4179039"/>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254526"/>
            </a:xfrm>
            <a:prstGeom prst="rect">
              <a:avLst/>
            </a:prstGeom>
            <a:noFill/>
          </p:spPr>
          <p:txBody>
            <a:bodyPr wrap="square" rtlCol="0">
              <a:spAutoFit/>
            </a:bodyPr>
            <a:lstStyle/>
            <a:p>
              <a:pPr algn="r"/>
              <a:r>
                <a:rPr lang="en-US" b="1" dirty="0"/>
                <a:t>10</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279400" y="627960"/>
            <a:ext cx="5568950" cy="923330"/>
          </a:xfrm>
          <a:prstGeom prst="rect">
            <a:avLst/>
          </a:prstGeom>
          <a:noFill/>
        </p:spPr>
        <p:txBody>
          <a:bodyPr wrap="square" rtlCol="0">
            <a:spAutoFit/>
          </a:bodyPr>
          <a:lstStyle/>
          <a:p>
            <a:r>
              <a:rPr lang="fr-FR" dirty="0"/>
              <a:t>Connectez via l’USBC le M5stack sur le pc.</a:t>
            </a:r>
          </a:p>
          <a:p>
            <a:r>
              <a:rPr lang="fr-FR" dirty="0"/>
              <a:t>Utilisez l’outil de mise à jour disponible sur ce dépôt (./</a:t>
            </a:r>
            <a:r>
              <a:rPr lang="en-US" dirty="0" err="1"/>
              <a:t>Swalkit</a:t>
            </a:r>
            <a:r>
              <a:rPr lang="en-US" dirty="0"/>
              <a:t>/Installation/M5Stack flash/AtomS3 kit</a:t>
            </a:r>
            <a:r>
              <a:rPr lang="fr-FR" dirty="0"/>
              <a:t>).</a:t>
            </a:r>
          </a:p>
        </p:txBody>
      </p:sp>
      <p:pic>
        <p:nvPicPr>
          <p:cNvPr id="9" name="Image 8">
            <a:extLst>
              <a:ext uri="{FF2B5EF4-FFF2-40B4-BE49-F238E27FC236}">
                <a16:creationId xmlns:a16="http://schemas.microsoft.com/office/drawing/2014/main" id="{322B19E2-3C68-48C9-A459-4A156884A7A9}"/>
              </a:ext>
            </a:extLst>
          </p:cNvPr>
          <p:cNvPicPr>
            <a:picLocks noChangeAspect="1"/>
          </p:cNvPicPr>
          <p:nvPr/>
        </p:nvPicPr>
        <p:blipFill>
          <a:blip r:embed="rId2"/>
          <a:stretch>
            <a:fillRect/>
          </a:stretch>
        </p:blipFill>
        <p:spPr>
          <a:xfrm>
            <a:off x="431800" y="3021909"/>
            <a:ext cx="1230804" cy="1196929"/>
          </a:xfrm>
          <a:prstGeom prst="rect">
            <a:avLst/>
          </a:prstGeom>
        </p:spPr>
      </p:pic>
      <p:pic>
        <p:nvPicPr>
          <p:cNvPr id="13" name="Image 12">
            <a:extLst>
              <a:ext uri="{FF2B5EF4-FFF2-40B4-BE49-F238E27FC236}">
                <a16:creationId xmlns:a16="http://schemas.microsoft.com/office/drawing/2014/main" id="{B8F44111-1CD6-441B-A7D0-C3B0D0E21908}"/>
              </a:ext>
            </a:extLst>
          </p:cNvPr>
          <p:cNvPicPr>
            <a:picLocks noChangeAspect="1"/>
          </p:cNvPicPr>
          <p:nvPr/>
        </p:nvPicPr>
        <p:blipFill>
          <a:blip r:embed="rId3"/>
          <a:stretch>
            <a:fillRect/>
          </a:stretch>
        </p:blipFill>
        <p:spPr>
          <a:xfrm>
            <a:off x="2228850" y="1606377"/>
            <a:ext cx="3732435" cy="2831065"/>
          </a:xfrm>
          <a:prstGeom prst="rect">
            <a:avLst/>
          </a:prstGeom>
        </p:spPr>
      </p:pic>
      <p:sp>
        <p:nvSpPr>
          <p:cNvPr id="14" name="Rectangle 13">
            <a:extLst>
              <a:ext uri="{FF2B5EF4-FFF2-40B4-BE49-F238E27FC236}">
                <a16:creationId xmlns:a16="http://schemas.microsoft.com/office/drawing/2014/main" id="{CE1F938D-8F4E-4225-886A-CA247B939A0A}"/>
              </a:ext>
            </a:extLst>
          </p:cNvPr>
          <p:cNvSpPr/>
          <p:nvPr/>
        </p:nvSpPr>
        <p:spPr>
          <a:xfrm>
            <a:off x="920750" y="3232150"/>
            <a:ext cx="666750" cy="19685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16" name="Rectangle 15">
            <a:extLst>
              <a:ext uri="{FF2B5EF4-FFF2-40B4-BE49-F238E27FC236}">
                <a16:creationId xmlns:a16="http://schemas.microsoft.com/office/drawing/2014/main" id="{9A0BFFBF-2339-4348-B30A-B1E9FD0B9C8B}"/>
              </a:ext>
            </a:extLst>
          </p:cNvPr>
          <p:cNvSpPr/>
          <p:nvPr/>
        </p:nvSpPr>
        <p:spPr>
          <a:xfrm>
            <a:off x="2463800" y="1873250"/>
            <a:ext cx="2089149" cy="19685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17" name="Rectangle 16">
            <a:extLst>
              <a:ext uri="{FF2B5EF4-FFF2-40B4-BE49-F238E27FC236}">
                <a16:creationId xmlns:a16="http://schemas.microsoft.com/office/drawing/2014/main" id="{A9CC0B41-BBF4-4BF8-9902-F1A865AD54D6}"/>
              </a:ext>
            </a:extLst>
          </p:cNvPr>
          <p:cNvSpPr/>
          <p:nvPr/>
        </p:nvSpPr>
        <p:spPr>
          <a:xfrm>
            <a:off x="2228849" y="1873250"/>
            <a:ext cx="168275" cy="19685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19" name="Rectangle 18">
            <a:extLst>
              <a:ext uri="{FF2B5EF4-FFF2-40B4-BE49-F238E27FC236}">
                <a16:creationId xmlns:a16="http://schemas.microsoft.com/office/drawing/2014/main" id="{DF942EF4-27F1-4E3A-AA7F-D9D383F62E92}"/>
              </a:ext>
            </a:extLst>
          </p:cNvPr>
          <p:cNvSpPr/>
          <p:nvPr/>
        </p:nvSpPr>
        <p:spPr>
          <a:xfrm>
            <a:off x="5482957" y="1873250"/>
            <a:ext cx="365394" cy="19685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20" name="Rectangle 19">
            <a:extLst>
              <a:ext uri="{FF2B5EF4-FFF2-40B4-BE49-F238E27FC236}">
                <a16:creationId xmlns:a16="http://schemas.microsoft.com/office/drawing/2014/main" id="{4B6C6A6A-289C-41DB-A4DA-094D7A407C86}"/>
              </a:ext>
            </a:extLst>
          </p:cNvPr>
          <p:cNvSpPr/>
          <p:nvPr/>
        </p:nvSpPr>
        <p:spPr>
          <a:xfrm>
            <a:off x="2228849" y="3133725"/>
            <a:ext cx="285751" cy="19685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21" name="Rectangle 20">
            <a:extLst>
              <a:ext uri="{FF2B5EF4-FFF2-40B4-BE49-F238E27FC236}">
                <a16:creationId xmlns:a16="http://schemas.microsoft.com/office/drawing/2014/main" id="{5E58709F-2224-4646-BCC2-338598CD2CC3}"/>
              </a:ext>
            </a:extLst>
          </p:cNvPr>
          <p:cNvSpPr/>
          <p:nvPr/>
        </p:nvSpPr>
        <p:spPr>
          <a:xfrm>
            <a:off x="2571749" y="2999684"/>
            <a:ext cx="285751" cy="19685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22" name="Rectangle 21">
            <a:extLst>
              <a:ext uri="{FF2B5EF4-FFF2-40B4-BE49-F238E27FC236}">
                <a16:creationId xmlns:a16="http://schemas.microsoft.com/office/drawing/2014/main" id="{E9E59A85-2708-4076-AF66-025FCFE8F670}"/>
              </a:ext>
            </a:extLst>
          </p:cNvPr>
          <p:cNvSpPr/>
          <p:nvPr/>
        </p:nvSpPr>
        <p:spPr>
          <a:xfrm>
            <a:off x="3365499" y="4089400"/>
            <a:ext cx="247652" cy="12943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23" name="Rectangle 22">
            <a:extLst>
              <a:ext uri="{FF2B5EF4-FFF2-40B4-BE49-F238E27FC236}">
                <a16:creationId xmlns:a16="http://schemas.microsoft.com/office/drawing/2014/main" id="{A9773EF2-7711-4B64-8E32-1CD2D28F906F}"/>
              </a:ext>
            </a:extLst>
          </p:cNvPr>
          <p:cNvSpPr/>
          <p:nvPr/>
        </p:nvSpPr>
        <p:spPr>
          <a:xfrm>
            <a:off x="3365499" y="4198702"/>
            <a:ext cx="247652" cy="12943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fr-FR"/>
          </a:p>
        </p:txBody>
      </p:sp>
      <p:sp>
        <p:nvSpPr>
          <p:cNvPr id="24" name="ZoneTexte 23">
            <a:extLst>
              <a:ext uri="{FF2B5EF4-FFF2-40B4-BE49-F238E27FC236}">
                <a16:creationId xmlns:a16="http://schemas.microsoft.com/office/drawing/2014/main" id="{C234C1F1-7862-4FC6-9C2A-BAF9D60C44F1}"/>
              </a:ext>
            </a:extLst>
          </p:cNvPr>
          <p:cNvSpPr txBox="1"/>
          <p:nvPr/>
        </p:nvSpPr>
        <p:spPr>
          <a:xfrm>
            <a:off x="305971" y="1613176"/>
            <a:ext cx="1856202" cy="1200329"/>
          </a:xfrm>
          <a:prstGeom prst="rect">
            <a:avLst/>
          </a:prstGeom>
          <a:noFill/>
        </p:spPr>
        <p:txBody>
          <a:bodyPr wrap="square" rtlCol="0">
            <a:spAutoFit/>
          </a:bodyPr>
          <a:lstStyle/>
          <a:p>
            <a:r>
              <a:rPr lang="fr-FR" dirty="0"/>
              <a:t>Les endroits à modifier sont encadrés en orange.</a:t>
            </a:r>
          </a:p>
        </p:txBody>
      </p:sp>
    </p:spTree>
    <p:extLst>
      <p:ext uri="{BB962C8B-B14F-4D97-AF65-F5344CB8AC3E}">
        <p14:creationId xmlns:p14="http://schemas.microsoft.com/office/powerpoint/2010/main" val="1693722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5"/>
            <a:ext cx="6014905" cy="4179039"/>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254526"/>
            </a:xfrm>
            <a:prstGeom prst="rect">
              <a:avLst/>
            </a:prstGeom>
            <a:noFill/>
          </p:spPr>
          <p:txBody>
            <a:bodyPr wrap="square" rtlCol="0">
              <a:spAutoFit/>
            </a:bodyPr>
            <a:lstStyle/>
            <a:p>
              <a:pPr algn="r"/>
              <a:r>
                <a:rPr lang="en-US" b="1" dirty="0"/>
                <a:t>11</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2794000" y="627960"/>
            <a:ext cx="3054350" cy="3970318"/>
          </a:xfrm>
          <a:prstGeom prst="rect">
            <a:avLst/>
          </a:prstGeom>
          <a:noFill/>
        </p:spPr>
        <p:txBody>
          <a:bodyPr wrap="square" rtlCol="0">
            <a:spAutoFit/>
          </a:bodyPr>
          <a:lstStyle/>
          <a:p>
            <a:r>
              <a:rPr lang="fr-FR" dirty="0"/>
              <a:t>Connectez le M5 stack au hub du boîtier central via un câble Grove 5cm. </a:t>
            </a:r>
          </a:p>
          <a:p>
            <a:r>
              <a:rPr lang="fr-FR" dirty="0"/>
              <a:t>Connectez les câbles Grove des boîtiers capteurs au hub central en passant par le trou. </a:t>
            </a:r>
          </a:p>
          <a:p>
            <a:r>
              <a:rPr lang="fr-FR" dirty="0"/>
              <a:t>Passez les câbles moteurs dans le trou puis connectez-les aux </a:t>
            </a:r>
            <a:r>
              <a:rPr lang="fr-FR" dirty="0" err="1"/>
              <a:t>Hbridges</a:t>
            </a:r>
            <a:r>
              <a:rPr lang="fr-FR" dirty="0"/>
              <a:t> respectifs en vissant les câbles dans les borniers oranges à gauche (sens arbitraire). Positionnez le m5stack dans le boitier central.</a:t>
            </a:r>
          </a:p>
        </p:txBody>
      </p:sp>
      <p:pic>
        <p:nvPicPr>
          <p:cNvPr id="3" name="Image 2">
            <a:extLst>
              <a:ext uri="{FF2B5EF4-FFF2-40B4-BE49-F238E27FC236}">
                <a16:creationId xmlns:a16="http://schemas.microsoft.com/office/drawing/2014/main" id="{2BDFED86-898F-4191-85C2-34BA6F32D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1192" y="1136297"/>
            <a:ext cx="1848496" cy="831823"/>
          </a:xfrm>
          <a:prstGeom prst="rect">
            <a:avLst/>
          </a:prstGeom>
        </p:spPr>
      </p:pic>
      <p:pic>
        <p:nvPicPr>
          <p:cNvPr id="9" name="Image 8">
            <a:extLst>
              <a:ext uri="{FF2B5EF4-FFF2-40B4-BE49-F238E27FC236}">
                <a16:creationId xmlns:a16="http://schemas.microsoft.com/office/drawing/2014/main" id="{E2A79E6A-90A2-4A5E-A21F-D762EF392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191" y="3099553"/>
            <a:ext cx="1848496" cy="831823"/>
          </a:xfrm>
          <a:prstGeom prst="rect">
            <a:avLst/>
          </a:prstGeom>
        </p:spPr>
      </p:pic>
      <p:pic>
        <p:nvPicPr>
          <p:cNvPr id="11" name="Image 10">
            <a:extLst>
              <a:ext uri="{FF2B5EF4-FFF2-40B4-BE49-F238E27FC236}">
                <a16:creationId xmlns:a16="http://schemas.microsoft.com/office/drawing/2014/main" id="{89823D2C-4E41-4335-8A28-2A74DE625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26776" y="1136298"/>
            <a:ext cx="1848496" cy="831823"/>
          </a:xfrm>
          <a:prstGeom prst="rect">
            <a:avLst/>
          </a:prstGeom>
        </p:spPr>
      </p:pic>
      <p:pic>
        <p:nvPicPr>
          <p:cNvPr id="13" name="Image 12">
            <a:extLst>
              <a:ext uri="{FF2B5EF4-FFF2-40B4-BE49-F238E27FC236}">
                <a16:creationId xmlns:a16="http://schemas.microsoft.com/office/drawing/2014/main" id="{2DA9B4A4-479F-4131-ADF4-890625C19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026776" y="3099552"/>
            <a:ext cx="1848496" cy="831823"/>
          </a:xfrm>
          <a:prstGeom prst="rect">
            <a:avLst/>
          </a:prstGeom>
        </p:spPr>
      </p:pic>
    </p:spTree>
    <p:extLst>
      <p:ext uri="{BB962C8B-B14F-4D97-AF65-F5344CB8AC3E}">
        <p14:creationId xmlns:p14="http://schemas.microsoft.com/office/powerpoint/2010/main" val="2477976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5"/>
            <a:ext cx="6014905" cy="4179039"/>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254526"/>
            </a:xfrm>
            <a:prstGeom prst="rect">
              <a:avLst/>
            </a:prstGeom>
            <a:noFill/>
          </p:spPr>
          <p:txBody>
            <a:bodyPr wrap="square" rtlCol="0">
              <a:spAutoFit/>
            </a:bodyPr>
            <a:lstStyle/>
            <a:p>
              <a:pPr algn="r"/>
              <a:r>
                <a:rPr lang="en-US" b="1" dirty="0"/>
                <a:t>12</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2794000" y="627960"/>
            <a:ext cx="3054350" cy="3139321"/>
          </a:xfrm>
          <a:prstGeom prst="rect">
            <a:avLst/>
          </a:prstGeom>
          <a:noFill/>
        </p:spPr>
        <p:txBody>
          <a:bodyPr wrap="square" rtlCol="0">
            <a:spAutoFit/>
          </a:bodyPr>
          <a:lstStyle/>
          <a:p>
            <a:r>
              <a:rPr lang="fr-FR" dirty="0"/>
              <a:t>Positionnez les attaches du boitier central sur le montant droit du déambulateur (attention au sens des rails).</a:t>
            </a:r>
          </a:p>
          <a:p>
            <a:r>
              <a:rPr lang="fr-FR" dirty="0"/>
              <a:t>Préparez les vis et écrous sur les attaches.</a:t>
            </a:r>
          </a:p>
          <a:p>
            <a:r>
              <a:rPr lang="fr-FR" dirty="0"/>
              <a:t>Fixez le boitier central au déambulateur insérant les rails et en ajustant la position des attaches.</a:t>
            </a:r>
          </a:p>
          <a:p>
            <a:r>
              <a:rPr lang="fr-FR" dirty="0"/>
              <a:t>Finissez de visser les attaches.</a:t>
            </a:r>
          </a:p>
        </p:txBody>
      </p:sp>
      <p:pic>
        <p:nvPicPr>
          <p:cNvPr id="3" name="Image 2">
            <a:extLst>
              <a:ext uri="{FF2B5EF4-FFF2-40B4-BE49-F238E27FC236}">
                <a16:creationId xmlns:a16="http://schemas.microsoft.com/office/drawing/2014/main" id="{12AED58A-09B6-4562-B8BE-A3FCBAE94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6180" y="3100314"/>
            <a:ext cx="1760415" cy="792187"/>
          </a:xfrm>
          <a:prstGeom prst="rect">
            <a:avLst/>
          </a:prstGeom>
        </p:spPr>
      </p:pic>
      <p:pic>
        <p:nvPicPr>
          <p:cNvPr id="9" name="Image 8">
            <a:extLst>
              <a:ext uri="{FF2B5EF4-FFF2-40B4-BE49-F238E27FC236}">
                <a16:creationId xmlns:a16="http://schemas.microsoft.com/office/drawing/2014/main" id="{D673709C-21C8-48BE-9074-FD0121759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41459" y="3100317"/>
            <a:ext cx="1760413" cy="792186"/>
          </a:xfrm>
          <a:prstGeom prst="rect">
            <a:avLst/>
          </a:prstGeom>
        </p:spPr>
      </p:pic>
      <p:pic>
        <p:nvPicPr>
          <p:cNvPr id="11" name="Image 10">
            <a:extLst>
              <a:ext uri="{FF2B5EF4-FFF2-40B4-BE49-F238E27FC236}">
                <a16:creationId xmlns:a16="http://schemas.microsoft.com/office/drawing/2014/main" id="{6A79C249-9A2B-4134-8B4F-B64AAE72C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710" y="1133656"/>
            <a:ext cx="1760416" cy="792187"/>
          </a:xfrm>
          <a:prstGeom prst="rect">
            <a:avLst/>
          </a:prstGeom>
        </p:spPr>
      </p:pic>
      <p:pic>
        <p:nvPicPr>
          <p:cNvPr id="13" name="Image 12">
            <a:extLst>
              <a:ext uri="{FF2B5EF4-FFF2-40B4-BE49-F238E27FC236}">
                <a16:creationId xmlns:a16="http://schemas.microsoft.com/office/drawing/2014/main" id="{24E60494-5D7F-452A-92B2-B97A761E02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539096" y="3100317"/>
            <a:ext cx="1760414" cy="792186"/>
          </a:xfrm>
          <a:prstGeom prst="rect">
            <a:avLst/>
          </a:prstGeom>
        </p:spPr>
      </p:pic>
      <p:pic>
        <p:nvPicPr>
          <p:cNvPr id="15" name="Image 14">
            <a:extLst>
              <a:ext uri="{FF2B5EF4-FFF2-40B4-BE49-F238E27FC236}">
                <a16:creationId xmlns:a16="http://schemas.microsoft.com/office/drawing/2014/main" id="{55CF04FA-174E-4FA9-ACA0-3C38151CC7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143003" y="1133657"/>
            <a:ext cx="1760413" cy="792186"/>
          </a:xfrm>
          <a:prstGeom prst="rect">
            <a:avLst/>
          </a:prstGeom>
        </p:spPr>
      </p:pic>
    </p:spTree>
    <p:extLst>
      <p:ext uri="{BB962C8B-B14F-4D97-AF65-F5344CB8AC3E}">
        <p14:creationId xmlns:p14="http://schemas.microsoft.com/office/powerpoint/2010/main" val="4008673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5"/>
            <a:ext cx="6014905" cy="4179039"/>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254526"/>
            </a:xfrm>
            <a:prstGeom prst="rect">
              <a:avLst/>
            </a:prstGeom>
            <a:noFill/>
          </p:spPr>
          <p:txBody>
            <a:bodyPr wrap="square" rtlCol="0">
              <a:spAutoFit/>
            </a:bodyPr>
            <a:lstStyle/>
            <a:p>
              <a:pPr algn="r"/>
              <a:r>
                <a:rPr lang="en-US" b="1" dirty="0"/>
                <a:t>13</a:t>
              </a:r>
            </a:p>
          </p:txBody>
        </p:sp>
      </p:grpSp>
      <p:sp>
        <p:nvSpPr>
          <p:cNvPr id="8" name="ZoneTexte 7">
            <a:extLst>
              <a:ext uri="{FF2B5EF4-FFF2-40B4-BE49-F238E27FC236}">
                <a16:creationId xmlns:a16="http://schemas.microsoft.com/office/drawing/2014/main" id="{0D28DC82-B605-4E8C-90E0-4E6A3BFDAC85}"/>
              </a:ext>
            </a:extLst>
          </p:cNvPr>
          <p:cNvSpPr txBox="1"/>
          <p:nvPr/>
        </p:nvSpPr>
        <p:spPr>
          <a:xfrm>
            <a:off x="2794000" y="627960"/>
            <a:ext cx="3054350" cy="1200329"/>
          </a:xfrm>
          <a:prstGeom prst="rect">
            <a:avLst/>
          </a:prstGeom>
          <a:noFill/>
        </p:spPr>
        <p:txBody>
          <a:bodyPr wrap="square" rtlCol="0">
            <a:spAutoFit/>
          </a:bodyPr>
          <a:lstStyle/>
          <a:p>
            <a:r>
              <a:rPr lang="fr-FR" dirty="0"/>
              <a:t>Connectez la batterie en USBC, l’insérer et fermer le boîtier.</a:t>
            </a:r>
          </a:p>
          <a:p>
            <a:endParaRPr lang="fr-FR" dirty="0"/>
          </a:p>
          <a:p>
            <a:r>
              <a:rPr lang="fr-FR" dirty="0"/>
              <a:t>Votre SWALKIT est prêt.</a:t>
            </a:r>
          </a:p>
        </p:txBody>
      </p:sp>
      <p:pic>
        <p:nvPicPr>
          <p:cNvPr id="3" name="Image 2">
            <a:extLst>
              <a:ext uri="{FF2B5EF4-FFF2-40B4-BE49-F238E27FC236}">
                <a16:creationId xmlns:a16="http://schemas.microsoft.com/office/drawing/2014/main" id="{EB4B503D-2736-4413-951C-D82D821F2F9F}"/>
              </a:ext>
            </a:extLst>
          </p:cNvPr>
          <p:cNvPicPr>
            <a:picLocks noChangeAspect="1"/>
          </p:cNvPicPr>
          <p:nvPr/>
        </p:nvPicPr>
        <p:blipFill rotWithShape="1">
          <a:blip r:embed="rId2">
            <a:extLst>
              <a:ext uri="{28A0092B-C50C-407E-A947-70E740481C1C}">
                <a14:useLocalDpi xmlns:a14="http://schemas.microsoft.com/office/drawing/2010/main" val="0"/>
              </a:ext>
            </a:extLst>
          </a:blip>
          <a:srcRect l="19779" r="13125"/>
          <a:stretch/>
        </p:blipFill>
        <p:spPr>
          <a:xfrm rot="5400000">
            <a:off x="569221" y="2860297"/>
            <a:ext cx="1829521" cy="1227027"/>
          </a:xfrm>
          <a:prstGeom prst="rect">
            <a:avLst/>
          </a:prstGeom>
        </p:spPr>
      </p:pic>
      <p:pic>
        <p:nvPicPr>
          <p:cNvPr id="12" name="Image 11">
            <a:extLst>
              <a:ext uri="{FF2B5EF4-FFF2-40B4-BE49-F238E27FC236}">
                <a16:creationId xmlns:a16="http://schemas.microsoft.com/office/drawing/2014/main" id="{ADF7FA93-20C1-42D0-913D-A0ED10346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92146" y="1086949"/>
            <a:ext cx="1829519" cy="823284"/>
          </a:xfrm>
          <a:prstGeom prst="rect">
            <a:avLst/>
          </a:prstGeom>
        </p:spPr>
      </p:pic>
      <p:pic>
        <p:nvPicPr>
          <p:cNvPr id="14" name="Image 13">
            <a:extLst>
              <a:ext uri="{FF2B5EF4-FFF2-40B4-BE49-F238E27FC236}">
                <a16:creationId xmlns:a16="http://schemas.microsoft.com/office/drawing/2014/main" id="{C406D659-C801-49D6-B4F7-3E3EC89EEC05}"/>
              </a:ext>
            </a:extLst>
          </p:cNvPr>
          <p:cNvPicPr>
            <a:picLocks noChangeAspect="1"/>
          </p:cNvPicPr>
          <p:nvPr/>
        </p:nvPicPr>
        <p:blipFill rotWithShape="1">
          <a:blip r:embed="rId4">
            <a:extLst>
              <a:ext uri="{28A0092B-C50C-407E-A947-70E740481C1C}">
                <a14:useLocalDpi xmlns:a14="http://schemas.microsoft.com/office/drawing/2010/main" val="0"/>
              </a:ext>
            </a:extLst>
          </a:blip>
          <a:srcRect l="12640" r="22954"/>
          <a:stretch/>
        </p:blipFill>
        <p:spPr>
          <a:xfrm rot="5400000">
            <a:off x="3125932" y="2365530"/>
            <a:ext cx="2498796" cy="1745890"/>
          </a:xfrm>
          <a:prstGeom prst="rect">
            <a:avLst/>
          </a:prstGeom>
        </p:spPr>
      </p:pic>
      <p:pic>
        <p:nvPicPr>
          <p:cNvPr id="19" name="Image 18">
            <a:extLst>
              <a:ext uri="{FF2B5EF4-FFF2-40B4-BE49-F238E27FC236}">
                <a16:creationId xmlns:a16="http://schemas.microsoft.com/office/drawing/2014/main" id="{653E9AC3-BAD7-44C8-90F0-0087002B7D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3337" y="1092114"/>
            <a:ext cx="1829521" cy="823284"/>
          </a:xfrm>
          <a:prstGeom prst="rect">
            <a:avLst/>
          </a:prstGeom>
        </p:spPr>
      </p:pic>
    </p:spTree>
    <p:extLst>
      <p:ext uri="{BB962C8B-B14F-4D97-AF65-F5344CB8AC3E}">
        <p14:creationId xmlns:p14="http://schemas.microsoft.com/office/powerpoint/2010/main" val="1297318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a:extLst>
              <a:ext uri="{FF2B5EF4-FFF2-40B4-BE49-F238E27FC236}">
                <a16:creationId xmlns:a16="http://schemas.microsoft.com/office/drawing/2014/main" id="{139174E8-30D4-40B4-8625-47448E9E5A26}"/>
              </a:ext>
            </a:extLst>
          </p:cNvPr>
          <p:cNvGrpSpPr/>
          <p:nvPr/>
        </p:nvGrpSpPr>
        <p:grpSpPr>
          <a:xfrm>
            <a:off x="678402" y="17756"/>
            <a:ext cx="9678143" cy="6858000"/>
            <a:chOff x="678402" y="17756"/>
            <a:chExt cx="9678143" cy="6858000"/>
          </a:xfrm>
        </p:grpSpPr>
        <p:pic>
          <p:nvPicPr>
            <p:cNvPr id="5" name="Image 4">
              <a:extLst>
                <a:ext uri="{FF2B5EF4-FFF2-40B4-BE49-F238E27FC236}">
                  <a16:creationId xmlns:a16="http://schemas.microsoft.com/office/drawing/2014/main" id="{FC5ECC45-D5A1-4543-BAA9-7DC012832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02" y="17756"/>
              <a:ext cx="3086100" cy="6858000"/>
            </a:xfrm>
            <a:prstGeom prst="rect">
              <a:avLst/>
            </a:prstGeom>
            <a:ln>
              <a:noFill/>
            </a:ln>
            <a:effectLst>
              <a:outerShdw blurRad="292100" dist="139700" dir="2700000" algn="tl" rotWithShape="0">
                <a:srgbClr val="333333">
                  <a:alpha val="65000"/>
                </a:srgbClr>
              </a:outerShdw>
            </a:effectLst>
          </p:spPr>
        </p:pic>
        <p:pic>
          <p:nvPicPr>
            <p:cNvPr id="7" name="Image 6">
              <a:extLst>
                <a:ext uri="{FF2B5EF4-FFF2-40B4-BE49-F238E27FC236}">
                  <a16:creationId xmlns:a16="http://schemas.microsoft.com/office/drawing/2014/main" id="{908D4B7C-06BA-484A-97A2-9AE48EF67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445" y="17756"/>
              <a:ext cx="3086100" cy="6858000"/>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05364772-914C-49DD-BBAF-F5D0DC3FC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4424" y="17756"/>
              <a:ext cx="3086100" cy="68580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362907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5"/>
            <a:ext cx="6014905" cy="4179039"/>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a:ln w="9525"/>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prstGeom>
            <a:ln w="9525"/>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254526"/>
            </a:xfrm>
            <a:prstGeom prst="rect">
              <a:avLst/>
            </a:prstGeom>
            <a:noFill/>
            <a:ln w="9525">
              <a:noFill/>
            </a:ln>
          </p:spPr>
          <p:txBody>
            <a:bodyPr wrap="square" rtlCol="0">
              <a:spAutoFit/>
            </a:bodyPr>
            <a:lstStyle/>
            <a:p>
              <a:pPr algn="r"/>
              <a:r>
                <a:rPr lang="en-US" b="1" dirty="0"/>
                <a:t>1</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2818701" y="622221"/>
            <a:ext cx="3129093" cy="4524315"/>
          </a:xfrm>
          <a:prstGeom prst="rect">
            <a:avLst/>
          </a:prstGeom>
          <a:noFill/>
        </p:spPr>
        <p:txBody>
          <a:bodyPr wrap="square" rtlCol="0">
            <a:spAutoFit/>
          </a:bodyPr>
          <a:lstStyle/>
          <a:p>
            <a:r>
              <a:rPr lang="fr-FR" dirty="0"/>
              <a:t>Ouvrir les 2 « </a:t>
            </a:r>
            <a:r>
              <a:rPr lang="fr-FR" dirty="0" err="1"/>
              <a:t>Hbridge</a:t>
            </a:r>
            <a:r>
              <a:rPr lang="fr-FR" dirty="0"/>
              <a:t> » avec la clé Allen, déclipser le PCB,</a:t>
            </a:r>
          </a:p>
          <a:p>
            <a:r>
              <a:rPr lang="fr-FR" dirty="0"/>
              <a:t>Vérifier que le switch d’alimentation soit bien sur 5V pour les 2 « </a:t>
            </a:r>
            <a:r>
              <a:rPr lang="fr-FR" dirty="0" err="1"/>
              <a:t>Hbridge</a:t>
            </a:r>
            <a:r>
              <a:rPr lang="fr-FR" dirty="0"/>
              <a:t> ».</a:t>
            </a:r>
          </a:p>
          <a:p>
            <a:endParaRPr lang="fr-FR" dirty="0"/>
          </a:p>
          <a:p>
            <a:r>
              <a:rPr lang="fr-FR" dirty="0"/>
              <a:t>Fermer l’un des deux « </a:t>
            </a:r>
            <a:r>
              <a:rPr lang="fr-FR" dirty="0" err="1"/>
              <a:t>Hbridge</a:t>
            </a:r>
            <a:r>
              <a:rPr lang="fr-FR" dirty="0"/>
              <a:t> ». Ce sera “celui de gauche”.</a:t>
            </a:r>
          </a:p>
          <a:p>
            <a:endParaRPr lang="fr-FR" dirty="0"/>
          </a:p>
          <a:p>
            <a:r>
              <a:rPr lang="fr-FR" dirty="0"/>
              <a:t>Sur l’autre, changer l’adresse en actionnant le switch « 1 ».</a:t>
            </a:r>
          </a:p>
          <a:p>
            <a:r>
              <a:rPr lang="fr-FR" dirty="0"/>
              <a:t>Fermer ce deuxième </a:t>
            </a:r>
            <a:r>
              <a:rPr lang="fr-FR" dirty="0" err="1"/>
              <a:t>hbridge</a:t>
            </a:r>
            <a:r>
              <a:rPr lang="fr-FR" dirty="0"/>
              <a:t>. Ce sera “celui de droite”.</a:t>
            </a:r>
          </a:p>
          <a:p>
            <a:endParaRPr lang="fr-FR" dirty="0"/>
          </a:p>
          <a:p>
            <a:endParaRPr lang="fr-FR" dirty="0"/>
          </a:p>
        </p:txBody>
      </p:sp>
      <p:pic>
        <p:nvPicPr>
          <p:cNvPr id="3" name="Image 2">
            <a:extLst>
              <a:ext uri="{FF2B5EF4-FFF2-40B4-BE49-F238E27FC236}">
                <a16:creationId xmlns:a16="http://schemas.microsoft.com/office/drawing/2014/main" id="{5649932F-EC01-478B-B8B3-22A34CA2FE32}"/>
              </a:ext>
            </a:extLst>
          </p:cNvPr>
          <p:cNvPicPr>
            <a:picLocks noChangeAspect="1"/>
          </p:cNvPicPr>
          <p:nvPr/>
        </p:nvPicPr>
        <p:blipFill rotWithShape="1">
          <a:blip r:embed="rId2">
            <a:extLst>
              <a:ext uri="{28A0092B-C50C-407E-A947-70E740481C1C}">
                <a14:useLocalDpi xmlns:a14="http://schemas.microsoft.com/office/drawing/2010/main" val="0"/>
              </a:ext>
            </a:extLst>
          </a:blip>
          <a:srcRect l="25625" t="3935" r="34166"/>
          <a:stretch/>
        </p:blipFill>
        <p:spPr>
          <a:xfrm rot="5400000">
            <a:off x="771855" y="459388"/>
            <a:ext cx="1448222" cy="1557026"/>
          </a:xfrm>
          <a:prstGeom prst="rect">
            <a:avLst/>
          </a:prstGeom>
        </p:spPr>
      </p:pic>
      <p:pic>
        <p:nvPicPr>
          <p:cNvPr id="9" name="Image 8">
            <a:extLst>
              <a:ext uri="{FF2B5EF4-FFF2-40B4-BE49-F238E27FC236}">
                <a16:creationId xmlns:a16="http://schemas.microsoft.com/office/drawing/2014/main" id="{BCD8AB2B-71D1-4676-987F-AF9D5540A155}"/>
              </a:ext>
            </a:extLst>
          </p:cNvPr>
          <p:cNvPicPr>
            <a:picLocks noChangeAspect="1"/>
          </p:cNvPicPr>
          <p:nvPr/>
        </p:nvPicPr>
        <p:blipFill rotWithShape="1">
          <a:blip r:embed="rId3">
            <a:extLst>
              <a:ext uri="{28A0092B-C50C-407E-A947-70E740481C1C}">
                <a14:useLocalDpi xmlns:a14="http://schemas.microsoft.com/office/drawing/2010/main" val="0"/>
              </a:ext>
            </a:extLst>
          </a:blip>
          <a:srcRect l="27408" t="32788" r="25556" b="27533"/>
          <a:stretch/>
        </p:blipFill>
        <p:spPr>
          <a:xfrm rot="5400000">
            <a:off x="257465" y="2455314"/>
            <a:ext cx="1393244" cy="528883"/>
          </a:xfrm>
          <a:prstGeom prst="rect">
            <a:avLst/>
          </a:prstGeom>
        </p:spPr>
      </p:pic>
      <p:pic>
        <p:nvPicPr>
          <p:cNvPr id="11" name="Image 10">
            <a:extLst>
              <a:ext uri="{FF2B5EF4-FFF2-40B4-BE49-F238E27FC236}">
                <a16:creationId xmlns:a16="http://schemas.microsoft.com/office/drawing/2014/main" id="{D5B2F58F-9E7E-4E40-B058-9014667AC451}"/>
              </a:ext>
            </a:extLst>
          </p:cNvPr>
          <p:cNvPicPr>
            <a:picLocks noChangeAspect="1"/>
          </p:cNvPicPr>
          <p:nvPr/>
        </p:nvPicPr>
        <p:blipFill rotWithShape="1">
          <a:blip r:embed="rId4">
            <a:extLst>
              <a:ext uri="{28A0092B-C50C-407E-A947-70E740481C1C}">
                <a14:useLocalDpi xmlns:a14="http://schemas.microsoft.com/office/drawing/2010/main" val="0"/>
              </a:ext>
            </a:extLst>
          </a:blip>
          <a:srcRect l="28889" t="25937" r="24718" b="31822"/>
          <a:stretch/>
        </p:blipFill>
        <p:spPr>
          <a:xfrm rot="5400000">
            <a:off x="1324116" y="2432528"/>
            <a:ext cx="1387115" cy="568325"/>
          </a:xfrm>
          <a:prstGeom prst="rect">
            <a:avLst/>
          </a:prstGeom>
          <a:solidFill>
            <a:srgbClr val="FF0000"/>
          </a:solidFill>
        </p:spPr>
      </p:pic>
      <p:sp>
        <p:nvSpPr>
          <p:cNvPr id="12" name="Rectangle 11">
            <a:extLst>
              <a:ext uri="{FF2B5EF4-FFF2-40B4-BE49-F238E27FC236}">
                <a16:creationId xmlns:a16="http://schemas.microsoft.com/office/drawing/2014/main" id="{658B3032-DD8A-4E2C-B346-CD17EEFF39B3}"/>
              </a:ext>
            </a:extLst>
          </p:cNvPr>
          <p:cNvSpPr/>
          <p:nvPr/>
        </p:nvSpPr>
        <p:spPr>
          <a:xfrm>
            <a:off x="2025791" y="2585726"/>
            <a:ext cx="73025" cy="952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2F900DFF-E36D-4892-BB89-DE47499E1EBE}"/>
              </a:ext>
            </a:extLst>
          </p:cNvPr>
          <p:cNvSpPr/>
          <p:nvPr/>
        </p:nvSpPr>
        <p:spPr>
          <a:xfrm rot="10800000">
            <a:off x="2051100" y="2709328"/>
            <a:ext cx="133350" cy="9525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CAED958E-F803-454A-87A2-5CF4110B9E58}"/>
              </a:ext>
            </a:extLst>
          </p:cNvPr>
          <p:cNvSpPr/>
          <p:nvPr/>
        </p:nvSpPr>
        <p:spPr>
          <a:xfrm>
            <a:off x="974401" y="2604776"/>
            <a:ext cx="73025" cy="952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droite 16">
            <a:extLst>
              <a:ext uri="{FF2B5EF4-FFF2-40B4-BE49-F238E27FC236}">
                <a16:creationId xmlns:a16="http://schemas.microsoft.com/office/drawing/2014/main" id="{BDBA1F5D-2402-4CAC-AABF-EA82AA8B5F3B}"/>
              </a:ext>
            </a:extLst>
          </p:cNvPr>
          <p:cNvSpPr/>
          <p:nvPr/>
        </p:nvSpPr>
        <p:spPr>
          <a:xfrm rot="10800000">
            <a:off x="999710" y="2728378"/>
            <a:ext cx="133350" cy="9525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19">
            <a:extLst>
              <a:ext uri="{FF2B5EF4-FFF2-40B4-BE49-F238E27FC236}">
                <a16:creationId xmlns:a16="http://schemas.microsoft.com/office/drawing/2014/main" id="{30572F8E-0A18-475C-A9F7-826E2A4E20E4}"/>
              </a:ext>
            </a:extLst>
          </p:cNvPr>
          <p:cNvSpPr/>
          <p:nvPr/>
        </p:nvSpPr>
        <p:spPr>
          <a:xfrm rot="16200000">
            <a:off x="1751959" y="2899828"/>
            <a:ext cx="133350" cy="9525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a:extLst>
              <a:ext uri="{FF2B5EF4-FFF2-40B4-BE49-F238E27FC236}">
                <a16:creationId xmlns:a16="http://schemas.microsoft.com/office/drawing/2014/main" id="{7FE1F6E7-A838-4987-9BC7-F383A003984C}"/>
              </a:ext>
            </a:extLst>
          </p:cNvPr>
          <p:cNvPicPr>
            <a:picLocks noChangeAspect="1"/>
          </p:cNvPicPr>
          <p:nvPr/>
        </p:nvPicPr>
        <p:blipFill rotWithShape="1">
          <a:blip r:embed="rId5">
            <a:extLst>
              <a:ext uri="{28A0092B-C50C-407E-A947-70E740481C1C}">
                <a14:useLocalDpi xmlns:a14="http://schemas.microsoft.com/office/drawing/2010/main" val="0"/>
              </a:ext>
            </a:extLst>
          </a:blip>
          <a:srcRect l="36782" t="24944" r="36546" b="21252"/>
          <a:stretch/>
        </p:blipFill>
        <p:spPr>
          <a:xfrm rot="5400000">
            <a:off x="902651" y="3498097"/>
            <a:ext cx="1115227" cy="1012356"/>
          </a:xfrm>
          <a:prstGeom prst="rect">
            <a:avLst/>
          </a:prstGeom>
        </p:spPr>
      </p:pic>
    </p:spTree>
    <p:extLst>
      <p:ext uri="{BB962C8B-B14F-4D97-AF65-F5344CB8AC3E}">
        <p14:creationId xmlns:p14="http://schemas.microsoft.com/office/powerpoint/2010/main" val="3464835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5"/>
            <a:ext cx="6014905" cy="4179039"/>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254526"/>
            </a:xfrm>
            <a:prstGeom prst="rect">
              <a:avLst/>
            </a:prstGeom>
            <a:noFill/>
          </p:spPr>
          <p:txBody>
            <a:bodyPr wrap="square" rtlCol="0">
              <a:spAutoFit/>
            </a:bodyPr>
            <a:lstStyle/>
            <a:p>
              <a:pPr algn="r"/>
              <a:r>
                <a:rPr lang="en-US" b="1" dirty="0"/>
                <a:t>2</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2736273" y="652016"/>
            <a:ext cx="3129093" cy="4247317"/>
          </a:xfrm>
          <a:prstGeom prst="rect">
            <a:avLst/>
          </a:prstGeom>
          <a:noFill/>
        </p:spPr>
        <p:txBody>
          <a:bodyPr wrap="square" rtlCol="0">
            <a:spAutoFit/>
          </a:bodyPr>
          <a:lstStyle/>
          <a:p>
            <a:r>
              <a:rPr lang="fr-FR" dirty="0"/>
              <a:t>Boîtier central:</a:t>
            </a:r>
          </a:p>
          <a:p>
            <a:r>
              <a:rPr lang="fr-FR" dirty="0"/>
              <a:t>Prendre le Hub </a:t>
            </a:r>
            <a:r>
              <a:rPr lang="fr-FR" b="1" dirty="0"/>
              <a:t>6 ports </a:t>
            </a:r>
            <a:r>
              <a:rPr lang="fr-FR" dirty="0"/>
              <a:t>et le visser ([M2x8] x 3) dans le boitier central.</a:t>
            </a:r>
          </a:p>
          <a:p>
            <a:endParaRPr lang="fr-FR" dirty="0"/>
          </a:p>
          <a:p>
            <a:r>
              <a:rPr lang="fr-FR" dirty="0"/>
              <a:t>Câbler les « </a:t>
            </a:r>
            <a:r>
              <a:rPr lang="fr-FR" dirty="0" err="1"/>
              <a:t>Hbridge</a:t>
            </a:r>
            <a:r>
              <a:rPr lang="fr-FR" dirty="0"/>
              <a:t> » avec des câbles Grove courts sur le Hub (position arbitraire).</a:t>
            </a:r>
          </a:p>
          <a:p>
            <a:endParaRPr lang="fr-FR" dirty="0"/>
          </a:p>
          <a:p>
            <a:r>
              <a:rPr lang="fr-FR" dirty="0"/>
              <a:t>Positionner et coller les « </a:t>
            </a:r>
            <a:r>
              <a:rPr lang="fr-FR" dirty="0" err="1"/>
              <a:t>Hbridge</a:t>
            </a:r>
            <a:r>
              <a:rPr lang="fr-FR" dirty="0"/>
              <a:t> » (celui de gauche à gauche et celui de droite à droite).</a:t>
            </a:r>
          </a:p>
          <a:p>
            <a:endParaRPr lang="fr-FR" dirty="0"/>
          </a:p>
          <a:p>
            <a:endParaRPr lang="fr-FR" dirty="0"/>
          </a:p>
        </p:txBody>
      </p:sp>
      <p:pic>
        <p:nvPicPr>
          <p:cNvPr id="3" name="Image 2">
            <a:extLst>
              <a:ext uri="{FF2B5EF4-FFF2-40B4-BE49-F238E27FC236}">
                <a16:creationId xmlns:a16="http://schemas.microsoft.com/office/drawing/2014/main" id="{4E61AFB8-7F59-46C1-AFFB-70104F3FB32A}"/>
              </a:ext>
            </a:extLst>
          </p:cNvPr>
          <p:cNvPicPr>
            <a:picLocks noChangeAspect="1"/>
          </p:cNvPicPr>
          <p:nvPr/>
        </p:nvPicPr>
        <p:blipFill rotWithShape="1">
          <a:blip r:embed="rId2">
            <a:extLst>
              <a:ext uri="{28A0092B-C50C-407E-A947-70E740481C1C}">
                <a14:useLocalDpi xmlns:a14="http://schemas.microsoft.com/office/drawing/2010/main" val="0"/>
              </a:ext>
            </a:extLst>
          </a:blip>
          <a:srcRect l="15741" t="13992" r="20556" b="12962"/>
          <a:stretch/>
        </p:blipFill>
        <p:spPr>
          <a:xfrm rot="5400000">
            <a:off x="-144208" y="1009378"/>
            <a:ext cx="2009824" cy="1037047"/>
          </a:xfrm>
          <a:prstGeom prst="rect">
            <a:avLst/>
          </a:prstGeom>
        </p:spPr>
      </p:pic>
      <p:pic>
        <p:nvPicPr>
          <p:cNvPr id="9" name="Image 8">
            <a:extLst>
              <a:ext uri="{FF2B5EF4-FFF2-40B4-BE49-F238E27FC236}">
                <a16:creationId xmlns:a16="http://schemas.microsoft.com/office/drawing/2014/main" id="{0E5EC978-FCEA-4509-8464-EC95BFCA8BC0}"/>
              </a:ext>
            </a:extLst>
          </p:cNvPr>
          <p:cNvPicPr>
            <a:picLocks noChangeAspect="1"/>
          </p:cNvPicPr>
          <p:nvPr/>
        </p:nvPicPr>
        <p:blipFill rotWithShape="1">
          <a:blip r:embed="rId3">
            <a:extLst>
              <a:ext uri="{28A0092B-C50C-407E-A947-70E740481C1C}">
                <a14:useLocalDpi xmlns:a14="http://schemas.microsoft.com/office/drawing/2010/main" val="0"/>
              </a:ext>
            </a:extLst>
          </a:blip>
          <a:srcRect l="21481" t="-271" r="27038" b="7473"/>
          <a:stretch/>
        </p:blipFill>
        <p:spPr>
          <a:xfrm rot="5400000">
            <a:off x="465577" y="2758928"/>
            <a:ext cx="2018479" cy="1637292"/>
          </a:xfrm>
          <a:prstGeom prst="rect">
            <a:avLst/>
          </a:prstGeom>
        </p:spPr>
      </p:pic>
      <p:pic>
        <p:nvPicPr>
          <p:cNvPr id="11" name="Image 10">
            <a:extLst>
              <a:ext uri="{FF2B5EF4-FFF2-40B4-BE49-F238E27FC236}">
                <a16:creationId xmlns:a16="http://schemas.microsoft.com/office/drawing/2014/main" id="{913C498F-EDCF-4BF4-9DD4-0B91182297B9}"/>
              </a:ext>
            </a:extLst>
          </p:cNvPr>
          <p:cNvPicPr>
            <a:picLocks noChangeAspect="1"/>
          </p:cNvPicPr>
          <p:nvPr/>
        </p:nvPicPr>
        <p:blipFill rotWithShape="1">
          <a:blip r:embed="rId4">
            <a:extLst>
              <a:ext uri="{28A0092B-C50C-407E-A947-70E740481C1C}">
                <a14:useLocalDpi xmlns:a14="http://schemas.microsoft.com/office/drawing/2010/main" val="0"/>
              </a:ext>
            </a:extLst>
          </a:blip>
          <a:srcRect l="25740" t="16291" r="25742" b="16497"/>
          <a:stretch/>
        </p:blipFill>
        <p:spPr>
          <a:xfrm rot="5400000">
            <a:off x="1309005" y="1050763"/>
            <a:ext cx="1388124" cy="865324"/>
          </a:xfrm>
          <a:prstGeom prst="rect">
            <a:avLst/>
          </a:prstGeom>
        </p:spPr>
      </p:pic>
    </p:spTree>
    <p:extLst>
      <p:ext uri="{BB962C8B-B14F-4D97-AF65-F5344CB8AC3E}">
        <p14:creationId xmlns:p14="http://schemas.microsoft.com/office/powerpoint/2010/main" val="219439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6"/>
            <a:ext cx="6014905" cy="2476074"/>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gd name="adj" fmla="val 28095"/>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429582"/>
            </a:xfrm>
            <a:prstGeom prst="rect">
              <a:avLst/>
            </a:prstGeom>
            <a:noFill/>
          </p:spPr>
          <p:txBody>
            <a:bodyPr wrap="square" rtlCol="0">
              <a:spAutoFit/>
            </a:bodyPr>
            <a:lstStyle/>
            <a:p>
              <a:pPr algn="r"/>
              <a:r>
                <a:rPr lang="en-US" b="1" dirty="0"/>
                <a:t>3</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3129987" y="622221"/>
            <a:ext cx="2817807" cy="2031325"/>
          </a:xfrm>
          <a:prstGeom prst="rect">
            <a:avLst/>
          </a:prstGeom>
          <a:noFill/>
        </p:spPr>
        <p:txBody>
          <a:bodyPr wrap="square" rtlCol="0">
            <a:spAutoFit/>
          </a:bodyPr>
          <a:lstStyle/>
          <a:p>
            <a:r>
              <a:rPr lang="fr-FR" dirty="0"/>
              <a:t>Boîtiers capteurs:</a:t>
            </a:r>
          </a:p>
          <a:p>
            <a:r>
              <a:rPr lang="fr-FR" dirty="0"/>
              <a:t>Visser les boitiers capteurs dans leur supports respectifs</a:t>
            </a:r>
          </a:p>
          <a:p>
            <a:endParaRPr lang="fr-FR" dirty="0"/>
          </a:p>
          <a:p>
            <a:r>
              <a:rPr lang="fr-FR" dirty="0"/>
              <a:t>6 écrous [M3]</a:t>
            </a:r>
          </a:p>
          <a:p>
            <a:r>
              <a:rPr lang="fr-FR" dirty="0"/>
              <a:t>6 vis [M3x10]</a:t>
            </a:r>
          </a:p>
        </p:txBody>
      </p:sp>
      <p:pic>
        <p:nvPicPr>
          <p:cNvPr id="3" name="Image 2">
            <a:extLst>
              <a:ext uri="{FF2B5EF4-FFF2-40B4-BE49-F238E27FC236}">
                <a16:creationId xmlns:a16="http://schemas.microsoft.com/office/drawing/2014/main" id="{44F6528A-E48F-479C-B0E4-9C725ED42D51}"/>
              </a:ext>
            </a:extLst>
          </p:cNvPr>
          <p:cNvPicPr>
            <a:picLocks noChangeAspect="1"/>
          </p:cNvPicPr>
          <p:nvPr/>
        </p:nvPicPr>
        <p:blipFill>
          <a:blip r:embed="rId2"/>
          <a:stretch>
            <a:fillRect/>
          </a:stretch>
        </p:blipFill>
        <p:spPr>
          <a:xfrm>
            <a:off x="757819" y="524198"/>
            <a:ext cx="1477382" cy="1157135"/>
          </a:xfrm>
          <a:prstGeom prst="rect">
            <a:avLst/>
          </a:prstGeom>
        </p:spPr>
      </p:pic>
      <p:pic>
        <p:nvPicPr>
          <p:cNvPr id="8" name="Image 7">
            <a:extLst>
              <a:ext uri="{FF2B5EF4-FFF2-40B4-BE49-F238E27FC236}">
                <a16:creationId xmlns:a16="http://schemas.microsoft.com/office/drawing/2014/main" id="{B314B131-AEEC-4CC5-B422-1E83D4BB65C8}"/>
              </a:ext>
            </a:extLst>
          </p:cNvPr>
          <p:cNvPicPr>
            <a:picLocks noChangeAspect="1"/>
          </p:cNvPicPr>
          <p:nvPr/>
        </p:nvPicPr>
        <p:blipFill rotWithShape="1">
          <a:blip r:embed="rId3">
            <a:extLst>
              <a:ext uri="{28A0092B-C50C-407E-A947-70E740481C1C}">
                <a14:useLocalDpi xmlns:a14="http://schemas.microsoft.com/office/drawing/2010/main" val="0"/>
              </a:ext>
            </a:extLst>
          </a:blip>
          <a:srcRect l="20859" t="7813" r="25078" b="5729"/>
          <a:stretch/>
        </p:blipFill>
        <p:spPr>
          <a:xfrm>
            <a:off x="757819" y="1768750"/>
            <a:ext cx="1477382" cy="1063203"/>
          </a:xfrm>
          <a:prstGeom prst="rect">
            <a:avLst/>
          </a:prstGeom>
        </p:spPr>
      </p:pic>
    </p:spTree>
    <p:extLst>
      <p:ext uri="{BB962C8B-B14F-4D97-AF65-F5344CB8AC3E}">
        <p14:creationId xmlns:p14="http://schemas.microsoft.com/office/powerpoint/2010/main" val="207391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5"/>
            <a:ext cx="6014905" cy="4179039"/>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254526"/>
            </a:xfrm>
            <a:prstGeom prst="rect">
              <a:avLst/>
            </a:prstGeom>
            <a:noFill/>
          </p:spPr>
          <p:txBody>
            <a:bodyPr wrap="square" rtlCol="0">
              <a:spAutoFit/>
            </a:bodyPr>
            <a:lstStyle/>
            <a:p>
              <a:pPr algn="r"/>
              <a:r>
                <a:rPr lang="en-US" b="1" dirty="0"/>
                <a:t>4</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2818701" y="622221"/>
            <a:ext cx="3129093" cy="3693319"/>
          </a:xfrm>
          <a:prstGeom prst="rect">
            <a:avLst/>
          </a:prstGeom>
          <a:noFill/>
        </p:spPr>
        <p:txBody>
          <a:bodyPr wrap="square" rtlCol="0">
            <a:spAutoFit/>
          </a:bodyPr>
          <a:lstStyle/>
          <a:p>
            <a:r>
              <a:rPr lang="fr-FR" dirty="0"/>
              <a:t>Sur </a:t>
            </a:r>
            <a:r>
              <a:rPr lang="fr-FR" b="1" dirty="0"/>
              <a:t>un des deux</a:t>
            </a:r>
            <a:r>
              <a:rPr lang="fr-FR" dirty="0"/>
              <a:t> smart hub i2c, souder les pastilles “A0” et “A1”. C’est le hub de droite.</a:t>
            </a:r>
          </a:p>
          <a:p>
            <a:r>
              <a:rPr lang="fr-FR" dirty="0"/>
              <a:t>Connecter </a:t>
            </a:r>
            <a:r>
              <a:rPr lang="fr-FR" b="1" dirty="0"/>
              <a:t>délicatement</a:t>
            </a:r>
            <a:r>
              <a:rPr lang="fr-FR" dirty="0"/>
              <a:t> un câble Grove 20cm comme sur la photo. Positionner ce hub au centre du boîtier capteur de droite et passer le câble par le trou. Câbler (Grove 1m) et positionner le deuxième hub au centre du boitier capteurs de gauche, et passez le câble par le trou.</a:t>
            </a:r>
          </a:p>
        </p:txBody>
      </p:sp>
      <p:pic>
        <p:nvPicPr>
          <p:cNvPr id="13" name="Image 12">
            <a:extLst>
              <a:ext uri="{FF2B5EF4-FFF2-40B4-BE49-F238E27FC236}">
                <a16:creationId xmlns:a16="http://schemas.microsoft.com/office/drawing/2014/main" id="{785AD82B-6722-4867-91D1-65E1DFEE331C}"/>
              </a:ext>
            </a:extLst>
          </p:cNvPr>
          <p:cNvPicPr>
            <a:picLocks noChangeAspect="1"/>
          </p:cNvPicPr>
          <p:nvPr/>
        </p:nvPicPr>
        <p:blipFill rotWithShape="1">
          <a:blip r:embed="rId2">
            <a:extLst>
              <a:ext uri="{28A0092B-C50C-407E-A947-70E740481C1C}">
                <a14:useLocalDpi xmlns:a14="http://schemas.microsoft.com/office/drawing/2010/main" val="0"/>
              </a:ext>
            </a:extLst>
          </a:blip>
          <a:srcRect l="27723" t="14584" r="26120" b="12500"/>
          <a:stretch/>
        </p:blipFill>
        <p:spPr>
          <a:xfrm rot="10800000">
            <a:off x="346384" y="628835"/>
            <a:ext cx="1834738" cy="1304275"/>
          </a:xfrm>
          <a:prstGeom prst="rect">
            <a:avLst/>
          </a:prstGeom>
        </p:spPr>
      </p:pic>
      <p:sp>
        <p:nvSpPr>
          <p:cNvPr id="16" name="Rectangle 15">
            <a:extLst>
              <a:ext uri="{FF2B5EF4-FFF2-40B4-BE49-F238E27FC236}">
                <a16:creationId xmlns:a16="http://schemas.microsoft.com/office/drawing/2014/main" id="{3FD96CD8-1254-432C-B23A-F4D6AF871646}"/>
              </a:ext>
            </a:extLst>
          </p:cNvPr>
          <p:cNvSpPr/>
          <p:nvPr/>
        </p:nvSpPr>
        <p:spPr>
          <a:xfrm>
            <a:off x="631710" y="1714507"/>
            <a:ext cx="200025" cy="1544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Signe de multiplication 16">
            <a:extLst>
              <a:ext uri="{FF2B5EF4-FFF2-40B4-BE49-F238E27FC236}">
                <a16:creationId xmlns:a16="http://schemas.microsoft.com/office/drawing/2014/main" id="{C0142F78-E2A9-40E3-9E97-1828FBCD9A69}"/>
              </a:ext>
            </a:extLst>
          </p:cNvPr>
          <p:cNvSpPr/>
          <p:nvPr/>
        </p:nvSpPr>
        <p:spPr>
          <a:xfrm>
            <a:off x="428625" y="887462"/>
            <a:ext cx="600076" cy="403037"/>
          </a:xfrm>
          <a:prstGeom prst="mathMultiply">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a16="http://schemas.microsoft.com/office/drawing/2014/main" id="{54E608AF-B5F9-482A-9F47-6EB3FD47F215}"/>
              </a:ext>
            </a:extLst>
          </p:cNvPr>
          <p:cNvGrpSpPr/>
          <p:nvPr/>
        </p:nvGrpSpPr>
        <p:grpSpPr>
          <a:xfrm>
            <a:off x="299848" y="2434344"/>
            <a:ext cx="2518853" cy="1989311"/>
            <a:chOff x="389478" y="2116747"/>
            <a:chExt cx="2033651" cy="1606114"/>
          </a:xfrm>
        </p:grpSpPr>
        <p:pic>
          <p:nvPicPr>
            <p:cNvPr id="11" name="Image 10">
              <a:extLst>
                <a:ext uri="{FF2B5EF4-FFF2-40B4-BE49-F238E27FC236}">
                  <a16:creationId xmlns:a16="http://schemas.microsoft.com/office/drawing/2014/main" id="{0A39988B-113C-4B4C-8B74-D1828EB1A538}"/>
                </a:ext>
              </a:extLst>
            </p:cNvPr>
            <p:cNvPicPr>
              <a:picLocks noChangeAspect="1"/>
            </p:cNvPicPr>
            <p:nvPr/>
          </p:nvPicPr>
          <p:blipFill rotWithShape="1">
            <a:blip r:embed="rId3">
              <a:extLst>
                <a:ext uri="{28A0092B-C50C-407E-A947-70E740481C1C}">
                  <a14:useLocalDpi xmlns:a14="http://schemas.microsoft.com/office/drawing/2010/main" val="0"/>
                </a:ext>
              </a:extLst>
            </a:blip>
            <a:srcRect l="26563" t="1264" r="38020" b="-1264"/>
            <a:stretch/>
          </p:blipFill>
          <p:spPr>
            <a:xfrm rot="5400000">
              <a:off x="600176" y="1906049"/>
              <a:ext cx="1557337" cy="1978734"/>
            </a:xfrm>
            <a:prstGeom prst="rect">
              <a:avLst/>
            </a:prstGeom>
          </p:spPr>
        </p:pic>
        <p:sp>
          <p:nvSpPr>
            <p:cNvPr id="20" name="ZoneTexte 19">
              <a:extLst>
                <a:ext uri="{FF2B5EF4-FFF2-40B4-BE49-F238E27FC236}">
                  <a16:creationId xmlns:a16="http://schemas.microsoft.com/office/drawing/2014/main" id="{D8602312-EC46-42C5-B8E9-FA215B233431}"/>
                </a:ext>
              </a:extLst>
            </p:cNvPr>
            <p:cNvSpPr txBox="1"/>
            <p:nvPr/>
          </p:nvSpPr>
          <p:spPr>
            <a:xfrm>
              <a:off x="1654446" y="3467641"/>
              <a:ext cx="768683" cy="230832"/>
            </a:xfrm>
            <a:prstGeom prst="rect">
              <a:avLst/>
            </a:prstGeom>
            <a:noFill/>
          </p:spPr>
          <p:txBody>
            <a:bodyPr wrap="square" rtlCol="0">
              <a:spAutoFit/>
            </a:bodyPr>
            <a:lstStyle/>
            <a:p>
              <a:r>
                <a:rPr lang="fr-FR" sz="900" dirty="0"/>
                <a:t>Grove20 cm</a:t>
              </a:r>
            </a:p>
          </p:txBody>
        </p:sp>
        <p:sp>
          <p:nvSpPr>
            <p:cNvPr id="21" name="ZoneTexte 20">
              <a:extLst>
                <a:ext uri="{FF2B5EF4-FFF2-40B4-BE49-F238E27FC236}">
                  <a16:creationId xmlns:a16="http://schemas.microsoft.com/office/drawing/2014/main" id="{A4F979B7-75E9-47F2-86E7-9E4EE2BCA915}"/>
                </a:ext>
              </a:extLst>
            </p:cNvPr>
            <p:cNvSpPr txBox="1"/>
            <p:nvPr/>
          </p:nvSpPr>
          <p:spPr>
            <a:xfrm>
              <a:off x="427050" y="3492029"/>
              <a:ext cx="831825" cy="230832"/>
            </a:xfrm>
            <a:prstGeom prst="rect">
              <a:avLst/>
            </a:prstGeom>
            <a:noFill/>
          </p:spPr>
          <p:txBody>
            <a:bodyPr wrap="square" rtlCol="0">
              <a:spAutoFit/>
            </a:bodyPr>
            <a:lstStyle/>
            <a:p>
              <a:r>
                <a:rPr lang="fr-FR" sz="900" dirty="0"/>
                <a:t>Grove 100 cm</a:t>
              </a:r>
            </a:p>
          </p:txBody>
        </p:sp>
      </p:grpSp>
      <p:cxnSp>
        <p:nvCxnSpPr>
          <p:cNvPr id="27" name="Connecteur droit 26">
            <a:extLst>
              <a:ext uri="{FF2B5EF4-FFF2-40B4-BE49-F238E27FC236}">
                <a16:creationId xmlns:a16="http://schemas.microsoft.com/office/drawing/2014/main" id="{BC5B5A0A-107B-44CE-AC93-6522ADDA80F9}"/>
              </a:ext>
            </a:extLst>
          </p:cNvPr>
          <p:cNvCxnSpPr>
            <a:stCxn id="16" idx="0"/>
            <a:endCxn id="24" idx="1"/>
          </p:cNvCxnSpPr>
          <p:nvPr/>
        </p:nvCxnSpPr>
        <p:spPr>
          <a:xfrm flipV="1">
            <a:off x="731723" y="1438493"/>
            <a:ext cx="1083699" cy="27601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8" name="Connecteur droit 27">
            <a:extLst>
              <a:ext uri="{FF2B5EF4-FFF2-40B4-BE49-F238E27FC236}">
                <a16:creationId xmlns:a16="http://schemas.microsoft.com/office/drawing/2014/main" id="{1294168D-8319-49A6-8C2D-372D9183A23A}"/>
              </a:ext>
            </a:extLst>
          </p:cNvPr>
          <p:cNvCxnSpPr>
            <a:cxnSpLocks/>
            <a:stCxn id="16" idx="2"/>
            <a:endCxn id="24" idx="3"/>
          </p:cNvCxnSpPr>
          <p:nvPr/>
        </p:nvCxnSpPr>
        <p:spPr>
          <a:xfrm>
            <a:off x="731723" y="1868959"/>
            <a:ext cx="1083699" cy="36670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24" name="Image 23">
            <a:extLst>
              <a:ext uri="{FF2B5EF4-FFF2-40B4-BE49-F238E27FC236}">
                <a16:creationId xmlns:a16="http://schemas.microsoft.com/office/drawing/2014/main" id="{594F30E6-53B1-414D-9252-C060EAEFDB70}"/>
              </a:ext>
            </a:extLst>
          </p:cNvPr>
          <p:cNvPicPr>
            <a:picLocks noChangeAspect="1"/>
          </p:cNvPicPr>
          <p:nvPr/>
        </p:nvPicPr>
        <p:blipFill rotWithShape="1">
          <a:blip r:embed="rId4">
            <a:extLst>
              <a:ext uri="{28A0092B-C50C-407E-A947-70E740481C1C}">
                <a14:useLocalDpi xmlns:a14="http://schemas.microsoft.com/office/drawing/2010/main" val="0"/>
              </a:ext>
            </a:extLst>
          </a:blip>
          <a:srcRect l="24317" r="49999"/>
          <a:stretch/>
        </p:blipFill>
        <p:spPr>
          <a:xfrm rot="5400000">
            <a:off x="1416836" y="1138719"/>
            <a:ext cx="797173" cy="1396721"/>
          </a:xfrm>
          <a:prstGeom prst="rect">
            <a:avLst/>
          </a:prstGeom>
          <a:ln w="28575">
            <a:solidFill>
              <a:srgbClr val="FF0000"/>
            </a:solidFill>
          </a:ln>
        </p:spPr>
      </p:pic>
    </p:spTree>
    <p:extLst>
      <p:ext uri="{BB962C8B-B14F-4D97-AF65-F5344CB8AC3E}">
        <p14:creationId xmlns:p14="http://schemas.microsoft.com/office/powerpoint/2010/main" val="1815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5"/>
            <a:ext cx="6014905" cy="4179039"/>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254526"/>
            </a:xfrm>
            <a:prstGeom prst="rect">
              <a:avLst/>
            </a:prstGeom>
            <a:noFill/>
          </p:spPr>
          <p:txBody>
            <a:bodyPr wrap="square" rtlCol="0">
              <a:spAutoFit/>
            </a:bodyPr>
            <a:lstStyle/>
            <a:p>
              <a:pPr algn="r"/>
              <a:r>
                <a:rPr lang="en-US" b="1" dirty="0"/>
                <a:t>5</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317501" y="622221"/>
            <a:ext cx="5630294" cy="1200329"/>
          </a:xfrm>
          <a:prstGeom prst="rect">
            <a:avLst/>
          </a:prstGeom>
          <a:noFill/>
        </p:spPr>
        <p:txBody>
          <a:bodyPr wrap="square" rtlCol="0">
            <a:spAutoFit/>
          </a:bodyPr>
          <a:lstStyle/>
          <a:p>
            <a:r>
              <a:rPr lang="fr-FR" dirty="0"/>
              <a:t>Pour chaque boîtier capteur, clipsez les capteurs et vissez les (16x[M2x8]).</a:t>
            </a:r>
          </a:p>
          <a:p>
            <a:r>
              <a:rPr lang="fr-FR" dirty="0"/>
              <a:t>À ce stade de l’assemblage, vous pouvez prendre un café ou un thé, ou un bonbon si vous préférez.</a:t>
            </a:r>
          </a:p>
        </p:txBody>
      </p:sp>
      <p:pic>
        <p:nvPicPr>
          <p:cNvPr id="3" name="Image 2">
            <a:extLst>
              <a:ext uri="{FF2B5EF4-FFF2-40B4-BE49-F238E27FC236}">
                <a16:creationId xmlns:a16="http://schemas.microsoft.com/office/drawing/2014/main" id="{C6BBA173-4619-47D0-B0F1-0D2A93C3DAA7}"/>
              </a:ext>
            </a:extLst>
          </p:cNvPr>
          <p:cNvPicPr>
            <a:picLocks noChangeAspect="1"/>
          </p:cNvPicPr>
          <p:nvPr/>
        </p:nvPicPr>
        <p:blipFill rotWithShape="1">
          <a:blip r:embed="rId2">
            <a:extLst>
              <a:ext uri="{28A0092B-C50C-407E-A947-70E740481C1C}">
                <a14:useLocalDpi xmlns:a14="http://schemas.microsoft.com/office/drawing/2010/main" val="0"/>
              </a:ext>
            </a:extLst>
          </a:blip>
          <a:srcRect l="8256" t="10262" r="13226"/>
          <a:stretch/>
        </p:blipFill>
        <p:spPr>
          <a:xfrm>
            <a:off x="604080" y="1883303"/>
            <a:ext cx="4960747" cy="2551305"/>
          </a:xfrm>
          <a:prstGeom prst="rect">
            <a:avLst/>
          </a:prstGeom>
        </p:spPr>
      </p:pic>
    </p:spTree>
    <p:extLst>
      <p:ext uri="{BB962C8B-B14F-4D97-AF65-F5344CB8AC3E}">
        <p14:creationId xmlns:p14="http://schemas.microsoft.com/office/powerpoint/2010/main" val="3803997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5"/>
            <a:ext cx="6014905" cy="4179039"/>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254526"/>
            </a:xfrm>
            <a:prstGeom prst="rect">
              <a:avLst/>
            </a:prstGeom>
            <a:noFill/>
          </p:spPr>
          <p:txBody>
            <a:bodyPr wrap="square" rtlCol="0">
              <a:spAutoFit/>
            </a:bodyPr>
            <a:lstStyle/>
            <a:p>
              <a:pPr algn="r"/>
              <a:r>
                <a:rPr lang="en-US" b="1" dirty="0"/>
                <a:t>6</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317501" y="622221"/>
            <a:ext cx="5499099" cy="2031325"/>
          </a:xfrm>
          <a:prstGeom prst="rect">
            <a:avLst/>
          </a:prstGeom>
          <a:noFill/>
        </p:spPr>
        <p:txBody>
          <a:bodyPr wrap="square" rtlCol="0">
            <a:spAutoFit/>
          </a:bodyPr>
          <a:lstStyle/>
          <a:p>
            <a:r>
              <a:rPr lang="fr-FR" dirty="0"/>
              <a:t>Pour chaque boîtier capteur, connectez les capteurs sur les hubs via des câbles Grove 5cm en respectant l’ordre comme sur la photo. Câblez dans l’ordre décroissant en commençant par le n°3 sur le port I2C 3. Fermez ensuite le boîtier (6x[M2,5]): insérez les écrous dans les fentes prévues (scotchez devant la fente pour bloquer) et vissez les couvercles.</a:t>
            </a:r>
          </a:p>
        </p:txBody>
      </p:sp>
      <p:pic>
        <p:nvPicPr>
          <p:cNvPr id="9" name="Image 8">
            <a:extLst>
              <a:ext uri="{FF2B5EF4-FFF2-40B4-BE49-F238E27FC236}">
                <a16:creationId xmlns:a16="http://schemas.microsoft.com/office/drawing/2014/main" id="{AA3D9356-B217-47B2-AAF4-CA5823323835}"/>
              </a:ext>
            </a:extLst>
          </p:cNvPr>
          <p:cNvPicPr>
            <a:picLocks noChangeAspect="1"/>
          </p:cNvPicPr>
          <p:nvPr/>
        </p:nvPicPr>
        <p:blipFill rotWithShape="1">
          <a:blip r:embed="rId2">
            <a:extLst>
              <a:ext uri="{28A0092B-C50C-407E-A947-70E740481C1C}">
                <a14:useLocalDpi xmlns:a14="http://schemas.microsoft.com/office/drawing/2010/main" val="0"/>
              </a:ext>
            </a:extLst>
          </a:blip>
          <a:srcRect l="11759" t="16143" r="13743" b="10578"/>
          <a:stretch/>
        </p:blipFill>
        <p:spPr>
          <a:xfrm>
            <a:off x="1080656" y="2653546"/>
            <a:ext cx="3972788" cy="1758511"/>
          </a:xfrm>
          <a:prstGeom prst="rect">
            <a:avLst/>
          </a:prstGeom>
        </p:spPr>
      </p:pic>
    </p:spTree>
    <p:extLst>
      <p:ext uri="{BB962C8B-B14F-4D97-AF65-F5344CB8AC3E}">
        <p14:creationId xmlns:p14="http://schemas.microsoft.com/office/powerpoint/2010/main" val="4137900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E3B7F76C-A083-4AAF-A399-59F9AAAD2E07}"/>
              </a:ext>
            </a:extLst>
          </p:cNvPr>
          <p:cNvGrpSpPr/>
          <p:nvPr/>
        </p:nvGrpSpPr>
        <p:grpSpPr>
          <a:xfrm>
            <a:off x="151003" y="443295"/>
            <a:ext cx="6014905" cy="4179039"/>
            <a:chOff x="109058" y="109057"/>
            <a:chExt cx="2880000" cy="2880000"/>
          </a:xfrm>
        </p:grpSpPr>
        <p:sp>
          <p:nvSpPr>
            <p:cNvPr id="6" name="Rectangle 5">
              <a:extLst>
                <a:ext uri="{FF2B5EF4-FFF2-40B4-BE49-F238E27FC236}">
                  <a16:creationId xmlns:a16="http://schemas.microsoft.com/office/drawing/2014/main" id="{63BE3CA7-6E4A-49C8-B6E2-328E048D7D52}"/>
                </a:ext>
              </a:extLst>
            </p:cNvPr>
            <p:cNvSpPr/>
            <p:nvPr/>
          </p:nvSpPr>
          <p:spPr>
            <a:xfrm>
              <a:off x="109058" y="109057"/>
              <a:ext cx="2880000" cy="2880000"/>
            </a:xfrm>
            <a:prstGeom prst="rect">
              <a:avLst/>
            </a:prstGeom>
            <a:solidFill>
              <a:schemeClr val="bg2">
                <a:lumMod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r"/>
              <a:endParaRPr lang="en-US"/>
            </a:p>
          </p:txBody>
        </p:sp>
        <p:sp>
          <p:nvSpPr>
            <p:cNvPr id="4" name="Rectangle : avec coin rogné 3">
              <a:extLst>
                <a:ext uri="{FF2B5EF4-FFF2-40B4-BE49-F238E27FC236}">
                  <a16:creationId xmlns:a16="http://schemas.microsoft.com/office/drawing/2014/main" id="{ED095F33-17BA-45AA-8ED0-12ADE9C9749E}"/>
                </a:ext>
              </a:extLst>
            </p:cNvPr>
            <p:cNvSpPr/>
            <p:nvPr/>
          </p:nvSpPr>
          <p:spPr>
            <a:xfrm>
              <a:off x="109058" y="109057"/>
              <a:ext cx="2880000" cy="2880000"/>
            </a:xfrm>
            <a:prstGeom prst="snip1Rect">
              <a:avLst/>
            </a:prstGeom>
          </p:spPr>
          <p:style>
            <a:lnRef idx="2">
              <a:schemeClr val="accent3"/>
            </a:lnRef>
            <a:fillRef idx="1">
              <a:schemeClr val="lt1"/>
            </a:fillRef>
            <a:effectRef idx="0">
              <a:schemeClr val="accent3"/>
            </a:effectRef>
            <a:fontRef idx="minor">
              <a:schemeClr val="dk1"/>
            </a:fontRef>
          </p:style>
          <p:txBody>
            <a:bodyPr rtlCol="0" anchor="ctr"/>
            <a:lstStyle/>
            <a:p>
              <a:pPr algn="r"/>
              <a:endParaRPr lang="en-US" dirty="0"/>
            </a:p>
          </p:txBody>
        </p:sp>
        <p:sp>
          <p:nvSpPr>
            <p:cNvPr id="5" name="ZoneTexte 4">
              <a:extLst>
                <a:ext uri="{FF2B5EF4-FFF2-40B4-BE49-F238E27FC236}">
                  <a16:creationId xmlns:a16="http://schemas.microsoft.com/office/drawing/2014/main" id="{E1434851-4DE5-47A2-B9C1-FB7F446F9B37}"/>
                </a:ext>
              </a:extLst>
            </p:cNvPr>
            <p:cNvSpPr txBox="1"/>
            <p:nvPr/>
          </p:nvSpPr>
          <p:spPr>
            <a:xfrm>
              <a:off x="2701254" y="109057"/>
              <a:ext cx="287803" cy="254526"/>
            </a:xfrm>
            <a:prstGeom prst="rect">
              <a:avLst/>
            </a:prstGeom>
            <a:noFill/>
          </p:spPr>
          <p:txBody>
            <a:bodyPr wrap="square" rtlCol="0">
              <a:spAutoFit/>
            </a:bodyPr>
            <a:lstStyle/>
            <a:p>
              <a:pPr algn="r"/>
              <a:r>
                <a:rPr lang="en-US" b="1" dirty="0"/>
                <a:t>7</a:t>
              </a:r>
            </a:p>
          </p:txBody>
        </p:sp>
      </p:grpSp>
      <p:sp>
        <p:nvSpPr>
          <p:cNvPr id="18" name="ZoneTexte 17">
            <a:extLst>
              <a:ext uri="{FF2B5EF4-FFF2-40B4-BE49-F238E27FC236}">
                <a16:creationId xmlns:a16="http://schemas.microsoft.com/office/drawing/2014/main" id="{23E7C923-9049-44FD-BE51-1F52BF78B0BE}"/>
              </a:ext>
            </a:extLst>
          </p:cNvPr>
          <p:cNvSpPr txBox="1"/>
          <p:nvPr/>
        </p:nvSpPr>
        <p:spPr>
          <a:xfrm>
            <a:off x="2794000" y="622221"/>
            <a:ext cx="3153794" cy="4247317"/>
          </a:xfrm>
          <a:prstGeom prst="rect">
            <a:avLst/>
          </a:prstGeom>
          <a:noFill/>
        </p:spPr>
        <p:txBody>
          <a:bodyPr wrap="square" rtlCol="0">
            <a:spAutoFit/>
          </a:bodyPr>
          <a:lstStyle/>
          <a:p>
            <a:r>
              <a:rPr lang="fr-FR" dirty="0"/>
              <a:t>Soudure des câbles sur les moteurs: </a:t>
            </a:r>
          </a:p>
          <a:p>
            <a:r>
              <a:rPr lang="fr-FR" dirty="0"/>
              <a:t>Préparez 90cm+120cm de câble. Dénudez les câbles et étamez sur 2mm.</a:t>
            </a:r>
          </a:p>
          <a:p>
            <a:r>
              <a:rPr lang="fr-FR" dirty="0"/>
              <a:t>Scotchez le moteur au plan de travail. Maintenez le câble proche des pads de soudure du moteur grâce à un collier.</a:t>
            </a:r>
          </a:p>
          <a:p>
            <a:r>
              <a:rPr lang="fr-FR" dirty="0"/>
              <a:t>Soudez (peu importe la couleur du câble), scotchez par-dessus la soudure et coupez le collier.</a:t>
            </a:r>
          </a:p>
          <a:p>
            <a:r>
              <a:rPr lang="fr-FR" dirty="0"/>
              <a:t>(le scotch protège la soudure de la tension mécanique)</a:t>
            </a:r>
          </a:p>
          <a:p>
            <a:r>
              <a:rPr lang="fr-FR" dirty="0"/>
              <a:t> </a:t>
            </a:r>
          </a:p>
        </p:txBody>
      </p:sp>
      <p:pic>
        <p:nvPicPr>
          <p:cNvPr id="3" name="Image 2">
            <a:extLst>
              <a:ext uri="{FF2B5EF4-FFF2-40B4-BE49-F238E27FC236}">
                <a16:creationId xmlns:a16="http://schemas.microsoft.com/office/drawing/2014/main" id="{37A9AD7F-3DE5-4596-AECC-BA7A6C291DDD}"/>
              </a:ext>
            </a:extLst>
          </p:cNvPr>
          <p:cNvPicPr>
            <a:picLocks noChangeAspect="1"/>
          </p:cNvPicPr>
          <p:nvPr/>
        </p:nvPicPr>
        <p:blipFill rotWithShape="1">
          <a:blip r:embed="rId2">
            <a:extLst>
              <a:ext uri="{28A0092B-C50C-407E-A947-70E740481C1C}">
                <a14:useLocalDpi xmlns:a14="http://schemas.microsoft.com/office/drawing/2010/main" val="0"/>
              </a:ext>
            </a:extLst>
          </a:blip>
          <a:srcRect l="34393" t="26124" r="23374" b="22754"/>
          <a:stretch/>
        </p:blipFill>
        <p:spPr>
          <a:xfrm>
            <a:off x="1452769" y="622221"/>
            <a:ext cx="1341231" cy="1217657"/>
          </a:xfrm>
          <a:prstGeom prst="rect">
            <a:avLst/>
          </a:prstGeom>
        </p:spPr>
      </p:pic>
      <p:pic>
        <p:nvPicPr>
          <p:cNvPr id="11" name="Image 10">
            <a:extLst>
              <a:ext uri="{FF2B5EF4-FFF2-40B4-BE49-F238E27FC236}">
                <a16:creationId xmlns:a16="http://schemas.microsoft.com/office/drawing/2014/main" id="{7A962591-4FC1-4A07-A4A4-6182FB644C2C}"/>
              </a:ext>
            </a:extLst>
          </p:cNvPr>
          <p:cNvPicPr>
            <a:picLocks noChangeAspect="1"/>
          </p:cNvPicPr>
          <p:nvPr/>
        </p:nvPicPr>
        <p:blipFill rotWithShape="1">
          <a:blip r:embed="rId3">
            <a:extLst>
              <a:ext uri="{28A0092B-C50C-407E-A947-70E740481C1C}">
                <a14:useLocalDpi xmlns:a14="http://schemas.microsoft.com/office/drawing/2010/main" val="0"/>
              </a:ext>
            </a:extLst>
          </a:blip>
          <a:srcRect l="3957" t="33863" r="21760" b="11018"/>
          <a:stretch/>
        </p:blipFill>
        <p:spPr>
          <a:xfrm>
            <a:off x="256462" y="622221"/>
            <a:ext cx="1230752" cy="1217657"/>
          </a:xfrm>
          <a:prstGeom prst="rect">
            <a:avLst/>
          </a:prstGeom>
        </p:spPr>
      </p:pic>
      <p:pic>
        <p:nvPicPr>
          <p:cNvPr id="13" name="Image 12">
            <a:extLst>
              <a:ext uri="{FF2B5EF4-FFF2-40B4-BE49-F238E27FC236}">
                <a16:creationId xmlns:a16="http://schemas.microsoft.com/office/drawing/2014/main" id="{2F0E9C1D-DDA4-4927-BCAE-EE56B66A3AAE}"/>
              </a:ext>
            </a:extLst>
          </p:cNvPr>
          <p:cNvPicPr>
            <a:picLocks noChangeAspect="1"/>
          </p:cNvPicPr>
          <p:nvPr/>
        </p:nvPicPr>
        <p:blipFill rotWithShape="1">
          <a:blip r:embed="rId4">
            <a:extLst>
              <a:ext uri="{28A0092B-C50C-407E-A947-70E740481C1C}">
                <a14:useLocalDpi xmlns:a14="http://schemas.microsoft.com/office/drawing/2010/main" val="0"/>
              </a:ext>
            </a:extLst>
          </a:blip>
          <a:srcRect l="17903" t="1478" r="27446" b="26370"/>
          <a:stretch/>
        </p:blipFill>
        <p:spPr>
          <a:xfrm rot="10800000">
            <a:off x="959637" y="3239851"/>
            <a:ext cx="986264" cy="976580"/>
          </a:xfrm>
          <a:prstGeom prst="rect">
            <a:avLst/>
          </a:prstGeom>
        </p:spPr>
      </p:pic>
      <p:pic>
        <p:nvPicPr>
          <p:cNvPr id="15" name="Image 14">
            <a:extLst>
              <a:ext uri="{FF2B5EF4-FFF2-40B4-BE49-F238E27FC236}">
                <a16:creationId xmlns:a16="http://schemas.microsoft.com/office/drawing/2014/main" id="{B21F3D9C-2C63-4475-89DA-A29B9170F8AD}"/>
              </a:ext>
            </a:extLst>
          </p:cNvPr>
          <p:cNvPicPr>
            <a:picLocks noChangeAspect="1"/>
          </p:cNvPicPr>
          <p:nvPr/>
        </p:nvPicPr>
        <p:blipFill rotWithShape="1">
          <a:blip r:embed="rId5">
            <a:extLst>
              <a:ext uri="{28A0092B-C50C-407E-A947-70E740481C1C}">
                <a14:useLocalDpi xmlns:a14="http://schemas.microsoft.com/office/drawing/2010/main" val="0"/>
              </a:ext>
            </a:extLst>
          </a:blip>
          <a:srcRect l="20756" t="24988" r="14622" b="20663"/>
          <a:stretch/>
        </p:blipFill>
        <p:spPr>
          <a:xfrm rot="10800000">
            <a:off x="685436" y="2080488"/>
            <a:ext cx="1663634" cy="1049372"/>
          </a:xfrm>
          <a:prstGeom prst="rect">
            <a:avLst/>
          </a:prstGeom>
        </p:spPr>
      </p:pic>
    </p:spTree>
    <p:extLst>
      <p:ext uri="{BB962C8B-B14F-4D97-AF65-F5344CB8AC3E}">
        <p14:creationId xmlns:p14="http://schemas.microsoft.com/office/powerpoint/2010/main" val="370165617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TotalTime>
  <Words>747</Words>
  <Application>Microsoft Office PowerPoint</Application>
  <PresentationFormat>Grand écran</PresentationFormat>
  <Paragraphs>86</Paragraphs>
  <Slides>15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Calibri</vt:lpstr>
      <vt:lpstr>Calibri Light</vt:lpstr>
      <vt:lpstr>Consolas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fabien grzeskowiak</dc:creator>
  <cp:lastModifiedBy>Grzeskowiak Fabien</cp:lastModifiedBy>
  <cp:revision>90</cp:revision>
  <dcterms:created xsi:type="dcterms:W3CDTF">2023-12-14T10:51:16Z</dcterms:created>
  <dcterms:modified xsi:type="dcterms:W3CDTF">2024-02-12T16:49:45Z</dcterms:modified>
</cp:coreProperties>
</file>